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7785100" cy="10922000"/>
  <p:notesSz cx="7785100" cy="1092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2424" y="-126"/>
      </p:cViewPr>
      <p:guideLst>
        <p:guide orient="horz" pos="2880"/>
        <p:guide pos="21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4358" y="3385820"/>
            <a:ext cx="6622732" cy="2293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8717" y="6116320"/>
            <a:ext cx="5454015" cy="273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2668" y="10002659"/>
            <a:ext cx="1306195" cy="47497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rgbClr val="151616"/>
                </a:solidFill>
                <a:latin typeface="Roboto"/>
                <a:cs typeface="Roboto"/>
              </a:defRPr>
            </a:lvl1pPr>
          </a:lstStyle>
          <a:p>
            <a:pPr marL="452755" marR="5080" indent="-440690">
              <a:lnSpc>
                <a:spcPct val="100000"/>
              </a:lnSpc>
              <a:spcBef>
                <a:spcPts val="175"/>
              </a:spcBef>
            </a:pPr>
            <a:r>
              <a:rPr dirty="0"/>
              <a:t>г.</a:t>
            </a:r>
            <a:r>
              <a:rPr spc="-90" dirty="0"/>
              <a:t> </a:t>
            </a:r>
            <a:r>
              <a:rPr dirty="0"/>
              <a:t>Новосибирск </a:t>
            </a:r>
            <a:r>
              <a:rPr spc="-330" dirty="0"/>
              <a:t> </a:t>
            </a:r>
            <a:r>
              <a:rPr spc="-5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572" y="436880"/>
            <a:ext cx="7012305" cy="17475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9572" y="2512060"/>
            <a:ext cx="7012305" cy="72085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2668" y="10002659"/>
            <a:ext cx="1306195" cy="47497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rgbClr val="151616"/>
                </a:solidFill>
                <a:latin typeface="Roboto"/>
                <a:cs typeface="Roboto"/>
              </a:defRPr>
            </a:lvl1pPr>
          </a:lstStyle>
          <a:p>
            <a:pPr marL="452755" marR="5080" indent="-440690">
              <a:lnSpc>
                <a:spcPct val="100000"/>
              </a:lnSpc>
              <a:spcBef>
                <a:spcPts val="175"/>
              </a:spcBef>
            </a:pPr>
            <a:r>
              <a:rPr dirty="0"/>
              <a:t>г.</a:t>
            </a:r>
            <a:r>
              <a:rPr spc="-90" dirty="0"/>
              <a:t> </a:t>
            </a:r>
            <a:r>
              <a:rPr dirty="0"/>
              <a:t>Новосибирск </a:t>
            </a:r>
            <a:r>
              <a:rPr spc="-330" dirty="0"/>
              <a:t> </a:t>
            </a:r>
            <a:r>
              <a:rPr spc="-5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572" y="436880"/>
            <a:ext cx="7012305" cy="17475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9572" y="2512060"/>
            <a:ext cx="3389280" cy="720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12596" y="2512060"/>
            <a:ext cx="3389280" cy="720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02668" y="10002659"/>
            <a:ext cx="1306195" cy="47497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rgbClr val="151616"/>
                </a:solidFill>
                <a:latin typeface="Roboto"/>
                <a:cs typeface="Roboto"/>
              </a:defRPr>
            </a:lvl1pPr>
          </a:lstStyle>
          <a:p>
            <a:pPr marL="452755" marR="5080" indent="-440690">
              <a:lnSpc>
                <a:spcPct val="100000"/>
              </a:lnSpc>
              <a:spcBef>
                <a:spcPts val="175"/>
              </a:spcBef>
            </a:pPr>
            <a:r>
              <a:rPr dirty="0"/>
              <a:t>г.</a:t>
            </a:r>
            <a:r>
              <a:rPr spc="-90" dirty="0"/>
              <a:t> </a:t>
            </a:r>
            <a:r>
              <a:rPr dirty="0"/>
              <a:t>Новосибирск </a:t>
            </a:r>
            <a:r>
              <a:rPr spc="-330" dirty="0"/>
              <a:t> </a:t>
            </a:r>
            <a:r>
              <a:rPr spc="-5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9572" y="436880"/>
            <a:ext cx="7012305" cy="17475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02668" y="10002659"/>
            <a:ext cx="1306195" cy="47497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rgbClr val="151616"/>
                </a:solidFill>
                <a:latin typeface="Roboto"/>
                <a:cs typeface="Roboto"/>
              </a:defRPr>
            </a:lvl1pPr>
          </a:lstStyle>
          <a:p>
            <a:pPr marL="452755" marR="5080" indent="-440690">
              <a:lnSpc>
                <a:spcPct val="100000"/>
              </a:lnSpc>
              <a:spcBef>
                <a:spcPts val="175"/>
              </a:spcBef>
            </a:pPr>
            <a:r>
              <a:rPr dirty="0"/>
              <a:t>г.</a:t>
            </a:r>
            <a:r>
              <a:rPr spc="-90" dirty="0"/>
              <a:t> </a:t>
            </a:r>
            <a:r>
              <a:rPr dirty="0"/>
              <a:t>Новосибирск </a:t>
            </a:r>
            <a:r>
              <a:rPr spc="-330" dirty="0"/>
              <a:t> </a:t>
            </a:r>
            <a:r>
              <a:rPr spc="-5" dirty="0"/>
              <a:t>2022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02668" y="10002659"/>
            <a:ext cx="1306195" cy="47497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rgbClr val="151616"/>
                </a:solidFill>
                <a:latin typeface="Roboto"/>
                <a:cs typeface="Roboto"/>
              </a:defRPr>
            </a:lvl1pPr>
          </a:lstStyle>
          <a:p>
            <a:pPr marL="452755" marR="5080" indent="-440690">
              <a:lnSpc>
                <a:spcPct val="100000"/>
              </a:lnSpc>
              <a:spcBef>
                <a:spcPts val="175"/>
              </a:spcBef>
            </a:pPr>
            <a:r>
              <a:rPr dirty="0"/>
              <a:t>г.</a:t>
            </a:r>
            <a:r>
              <a:rPr spc="-90" dirty="0"/>
              <a:t> </a:t>
            </a:r>
            <a:r>
              <a:rPr dirty="0"/>
              <a:t>Новосибирск </a:t>
            </a:r>
            <a:r>
              <a:rPr spc="-330" dirty="0"/>
              <a:t> </a:t>
            </a:r>
            <a:r>
              <a:rPr spc="-5" dirty="0"/>
              <a:t>2022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89572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609844" y="10157460"/>
            <a:ext cx="1792033" cy="546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440" userDrawn="1">
          <p15:clr>
            <a:srgbClr val="FBAE40"/>
          </p15:clr>
        </p15:guide>
        <p15:guide id="2" pos="24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0.png"/><Relationship Id="rId21" Type="http://schemas.openxmlformats.org/officeDocument/2006/relationships/image" Target="../media/image15.png"/><Relationship Id="rId42" Type="http://schemas.openxmlformats.org/officeDocument/2006/relationships/image" Target="../media/image36.png"/><Relationship Id="rId47" Type="http://schemas.openxmlformats.org/officeDocument/2006/relationships/image" Target="../media/image41.png"/><Relationship Id="rId63" Type="http://schemas.openxmlformats.org/officeDocument/2006/relationships/image" Target="../media/image57.png"/><Relationship Id="rId68" Type="http://schemas.openxmlformats.org/officeDocument/2006/relationships/image" Target="../media/image62.png"/><Relationship Id="rId84" Type="http://schemas.openxmlformats.org/officeDocument/2006/relationships/image" Target="../media/image78.png"/><Relationship Id="rId89" Type="http://schemas.openxmlformats.org/officeDocument/2006/relationships/image" Target="../media/image83.png"/><Relationship Id="rId112" Type="http://schemas.openxmlformats.org/officeDocument/2006/relationships/image" Target="../media/image106.png"/><Relationship Id="rId16" Type="http://schemas.openxmlformats.org/officeDocument/2006/relationships/image" Target="../media/image10.png"/><Relationship Id="rId107" Type="http://schemas.openxmlformats.org/officeDocument/2006/relationships/image" Target="../media/image101.png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40" Type="http://schemas.openxmlformats.org/officeDocument/2006/relationships/image" Target="../media/image34.png"/><Relationship Id="rId45" Type="http://schemas.openxmlformats.org/officeDocument/2006/relationships/image" Target="../media/image39.png"/><Relationship Id="rId53" Type="http://schemas.openxmlformats.org/officeDocument/2006/relationships/image" Target="../media/image47.png"/><Relationship Id="rId58" Type="http://schemas.openxmlformats.org/officeDocument/2006/relationships/image" Target="../media/image52.png"/><Relationship Id="rId66" Type="http://schemas.openxmlformats.org/officeDocument/2006/relationships/image" Target="../media/image60.png"/><Relationship Id="rId74" Type="http://schemas.openxmlformats.org/officeDocument/2006/relationships/image" Target="../media/image68.png"/><Relationship Id="rId79" Type="http://schemas.openxmlformats.org/officeDocument/2006/relationships/image" Target="../media/image73.png"/><Relationship Id="rId87" Type="http://schemas.openxmlformats.org/officeDocument/2006/relationships/image" Target="../media/image81.png"/><Relationship Id="rId102" Type="http://schemas.openxmlformats.org/officeDocument/2006/relationships/image" Target="../media/image96.png"/><Relationship Id="rId110" Type="http://schemas.openxmlformats.org/officeDocument/2006/relationships/image" Target="../media/image104.png"/><Relationship Id="rId115" Type="http://schemas.openxmlformats.org/officeDocument/2006/relationships/image" Target="../media/image109.png"/><Relationship Id="rId5" Type="http://schemas.openxmlformats.org/officeDocument/2006/relationships/slideLayout" Target="../slideLayouts/slideLayout5.xml"/><Relationship Id="rId61" Type="http://schemas.openxmlformats.org/officeDocument/2006/relationships/image" Target="../media/image55.png"/><Relationship Id="rId82" Type="http://schemas.openxmlformats.org/officeDocument/2006/relationships/image" Target="../media/image76.png"/><Relationship Id="rId90" Type="http://schemas.openxmlformats.org/officeDocument/2006/relationships/image" Target="../media/image84.png"/><Relationship Id="rId95" Type="http://schemas.openxmlformats.org/officeDocument/2006/relationships/image" Target="../media/image89.png"/><Relationship Id="rId1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43" Type="http://schemas.openxmlformats.org/officeDocument/2006/relationships/image" Target="../media/image37.png"/><Relationship Id="rId48" Type="http://schemas.openxmlformats.org/officeDocument/2006/relationships/image" Target="../media/image42.png"/><Relationship Id="rId56" Type="http://schemas.openxmlformats.org/officeDocument/2006/relationships/image" Target="../media/image50.png"/><Relationship Id="rId64" Type="http://schemas.openxmlformats.org/officeDocument/2006/relationships/image" Target="../media/image58.png"/><Relationship Id="rId69" Type="http://schemas.openxmlformats.org/officeDocument/2006/relationships/image" Target="../media/image63.png"/><Relationship Id="rId77" Type="http://schemas.openxmlformats.org/officeDocument/2006/relationships/image" Target="../media/image71.png"/><Relationship Id="rId100" Type="http://schemas.openxmlformats.org/officeDocument/2006/relationships/image" Target="../media/image94.png"/><Relationship Id="rId105" Type="http://schemas.openxmlformats.org/officeDocument/2006/relationships/image" Target="../media/image99.png"/><Relationship Id="rId113" Type="http://schemas.openxmlformats.org/officeDocument/2006/relationships/image" Target="../media/image107.png"/><Relationship Id="rId8" Type="http://schemas.openxmlformats.org/officeDocument/2006/relationships/image" Target="../media/image2.png"/><Relationship Id="rId51" Type="http://schemas.openxmlformats.org/officeDocument/2006/relationships/image" Target="../media/image45.png"/><Relationship Id="rId72" Type="http://schemas.openxmlformats.org/officeDocument/2006/relationships/image" Target="../media/image66.png"/><Relationship Id="rId80" Type="http://schemas.openxmlformats.org/officeDocument/2006/relationships/image" Target="../media/image74.png"/><Relationship Id="rId85" Type="http://schemas.openxmlformats.org/officeDocument/2006/relationships/image" Target="../media/image79.png"/><Relationship Id="rId93" Type="http://schemas.openxmlformats.org/officeDocument/2006/relationships/image" Target="../media/image87.png"/><Relationship Id="rId98" Type="http://schemas.openxmlformats.org/officeDocument/2006/relationships/image" Target="../media/image92.png"/><Relationship Id="rId3" Type="http://schemas.openxmlformats.org/officeDocument/2006/relationships/slideLayout" Target="../slideLayouts/slideLayout3.xm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46" Type="http://schemas.openxmlformats.org/officeDocument/2006/relationships/image" Target="../media/image40.png"/><Relationship Id="rId59" Type="http://schemas.openxmlformats.org/officeDocument/2006/relationships/image" Target="../media/image53.png"/><Relationship Id="rId67" Type="http://schemas.openxmlformats.org/officeDocument/2006/relationships/image" Target="../media/image61.png"/><Relationship Id="rId103" Type="http://schemas.openxmlformats.org/officeDocument/2006/relationships/image" Target="../media/image97.png"/><Relationship Id="rId108" Type="http://schemas.openxmlformats.org/officeDocument/2006/relationships/image" Target="../media/image102.png"/><Relationship Id="rId116" Type="http://schemas.openxmlformats.org/officeDocument/2006/relationships/image" Target="../media/image110.png"/><Relationship Id="rId20" Type="http://schemas.openxmlformats.org/officeDocument/2006/relationships/image" Target="../media/image14.png"/><Relationship Id="rId41" Type="http://schemas.openxmlformats.org/officeDocument/2006/relationships/image" Target="../media/image35.png"/><Relationship Id="rId54" Type="http://schemas.openxmlformats.org/officeDocument/2006/relationships/image" Target="../media/image48.png"/><Relationship Id="rId62" Type="http://schemas.openxmlformats.org/officeDocument/2006/relationships/image" Target="../media/image56.png"/><Relationship Id="rId70" Type="http://schemas.openxmlformats.org/officeDocument/2006/relationships/image" Target="../media/image64.png"/><Relationship Id="rId75" Type="http://schemas.openxmlformats.org/officeDocument/2006/relationships/image" Target="../media/image69.png"/><Relationship Id="rId83" Type="http://schemas.openxmlformats.org/officeDocument/2006/relationships/image" Target="../media/image77.png"/><Relationship Id="rId88" Type="http://schemas.openxmlformats.org/officeDocument/2006/relationships/image" Target="../media/image82.png"/><Relationship Id="rId91" Type="http://schemas.openxmlformats.org/officeDocument/2006/relationships/image" Target="../media/image85.png"/><Relationship Id="rId96" Type="http://schemas.openxmlformats.org/officeDocument/2006/relationships/image" Target="../media/image90.png"/><Relationship Id="rId111" Type="http://schemas.openxmlformats.org/officeDocument/2006/relationships/image" Target="../media/image105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49" Type="http://schemas.openxmlformats.org/officeDocument/2006/relationships/image" Target="../media/image43.png"/><Relationship Id="rId57" Type="http://schemas.openxmlformats.org/officeDocument/2006/relationships/image" Target="../media/image51.png"/><Relationship Id="rId106" Type="http://schemas.openxmlformats.org/officeDocument/2006/relationships/image" Target="../media/image100.png"/><Relationship Id="rId114" Type="http://schemas.openxmlformats.org/officeDocument/2006/relationships/image" Target="../media/image108.png"/><Relationship Id="rId10" Type="http://schemas.openxmlformats.org/officeDocument/2006/relationships/image" Target="../media/image4.png"/><Relationship Id="rId31" Type="http://schemas.openxmlformats.org/officeDocument/2006/relationships/image" Target="../media/image25.png"/><Relationship Id="rId44" Type="http://schemas.openxmlformats.org/officeDocument/2006/relationships/image" Target="../media/image38.png"/><Relationship Id="rId52" Type="http://schemas.openxmlformats.org/officeDocument/2006/relationships/image" Target="../media/image46.png"/><Relationship Id="rId60" Type="http://schemas.openxmlformats.org/officeDocument/2006/relationships/image" Target="../media/image54.png"/><Relationship Id="rId65" Type="http://schemas.openxmlformats.org/officeDocument/2006/relationships/image" Target="../media/image59.png"/><Relationship Id="rId73" Type="http://schemas.openxmlformats.org/officeDocument/2006/relationships/image" Target="../media/image67.png"/><Relationship Id="rId78" Type="http://schemas.openxmlformats.org/officeDocument/2006/relationships/image" Target="../media/image72.png"/><Relationship Id="rId81" Type="http://schemas.openxmlformats.org/officeDocument/2006/relationships/image" Target="../media/image75.png"/><Relationship Id="rId86" Type="http://schemas.openxmlformats.org/officeDocument/2006/relationships/image" Target="../media/image80.png"/><Relationship Id="rId94" Type="http://schemas.openxmlformats.org/officeDocument/2006/relationships/image" Target="../media/image88.png"/><Relationship Id="rId99" Type="http://schemas.openxmlformats.org/officeDocument/2006/relationships/image" Target="../media/image93.png"/><Relationship Id="rId101" Type="http://schemas.openxmlformats.org/officeDocument/2006/relationships/image" Target="../media/image9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9" Type="http://schemas.openxmlformats.org/officeDocument/2006/relationships/image" Target="../media/image33.png"/><Relationship Id="rId109" Type="http://schemas.openxmlformats.org/officeDocument/2006/relationships/image" Target="../media/image103.png"/><Relationship Id="rId34" Type="http://schemas.openxmlformats.org/officeDocument/2006/relationships/image" Target="../media/image28.png"/><Relationship Id="rId50" Type="http://schemas.openxmlformats.org/officeDocument/2006/relationships/image" Target="../media/image44.png"/><Relationship Id="rId55" Type="http://schemas.openxmlformats.org/officeDocument/2006/relationships/image" Target="../media/image49.png"/><Relationship Id="rId76" Type="http://schemas.openxmlformats.org/officeDocument/2006/relationships/image" Target="../media/image70.png"/><Relationship Id="rId97" Type="http://schemas.openxmlformats.org/officeDocument/2006/relationships/image" Target="../media/image91.png"/><Relationship Id="rId104" Type="http://schemas.openxmlformats.org/officeDocument/2006/relationships/image" Target="../media/image98.png"/><Relationship Id="rId7" Type="http://schemas.openxmlformats.org/officeDocument/2006/relationships/image" Target="../media/image1.png"/><Relationship Id="rId71" Type="http://schemas.openxmlformats.org/officeDocument/2006/relationships/image" Target="../media/image65.png"/><Relationship Id="rId92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29" Type="http://schemas.openxmlformats.org/officeDocument/2006/relationships/image" Target="../media/image2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36258" y="3120791"/>
            <a:ext cx="6713220" cy="1415415"/>
          </a:xfrm>
          <a:custGeom>
            <a:avLst/>
            <a:gdLst/>
            <a:ahLst/>
            <a:cxnLst/>
            <a:rect l="l" t="t" r="r" b="b"/>
            <a:pathLst>
              <a:path w="6713220" h="1415414">
                <a:moveTo>
                  <a:pt x="5707649" y="0"/>
                </a:moveTo>
                <a:lnTo>
                  <a:pt x="0" y="0"/>
                </a:lnTo>
                <a:lnTo>
                  <a:pt x="0" y="1415304"/>
                </a:lnTo>
                <a:lnTo>
                  <a:pt x="6713006" y="1415304"/>
                </a:lnTo>
                <a:lnTo>
                  <a:pt x="5707649" y="0"/>
                </a:lnTo>
                <a:close/>
              </a:path>
            </a:pathLst>
          </a:custGeom>
          <a:solidFill>
            <a:srgbClr val="4881F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082937" y="0"/>
            <a:ext cx="1706245" cy="4625340"/>
          </a:xfrm>
          <a:custGeom>
            <a:avLst/>
            <a:gdLst/>
            <a:ahLst/>
            <a:cxnLst/>
            <a:rect l="l" t="t" r="r" b="b"/>
            <a:pathLst>
              <a:path w="1706245" h="4625340">
                <a:moveTo>
                  <a:pt x="1705661" y="0"/>
                </a:moveTo>
                <a:lnTo>
                  <a:pt x="1489847" y="0"/>
                </a:lnTo>
                <a:lnTo>
                  <a:pt x="0" y="2164927"/>
                </a:lnTo>
                <a:lnTo>
                  <a:pt x="1671774" y="4594225"/>
                </a:lnTo>
                <a:lnTo>
                  <a:pt x="1704986" y="4624741"/>
                </a:lnTo>
                <a:lnTo>
                  <a:pt x="1705661" y="4624915"/>
                </a:lnTo>
                <a:lnTo>
                  <a:pt x="1705661" y="0"/>
                </a:lnTo>
                <a:close/>
              </a:path>
            </a:pathLst>
          </a:custGeom>
          <a:solidFill>
            <a:srgbClr val="333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71587" y="3360835"/>
            <a:ext cx="17145" cy="36830"/>
          </a:xfrm>
          <a:custGeom>
            <a:avLst/>
            <a:gdLst/>
            <a:ahLst/>
            <a:cxnLst/>
            <a:rect l="l" t="t" r="r" b="b"/>
            <a:pathLst>
              <a:path w="17145" h="36829">
                <a:moveTo>
                  <a:pt x="17005" y="0"/>
                </a:moveTo>
                <a:lnTo>
                  <a:pt x="0" y="11772"/>
                </a:lnTo>
                <a:lnTo>
                  <a:pt x="17005" y="36360"/>
                </a:lnTo>
                <a:lnTo>
                  <a:pt x="17005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91104" y="3612038"/>
            <a:ext cx="197496" cy="17154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10635" y="3870334"/>
            <a:ext cx="241157" cy="17155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30149" y="4128649"/>
            <a:ext cx="241153" cy="17154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7739456" y="2825581"/>
            <a:ext cx="49530" cy="90170"/>
          </a:xfrm>
          <a:custGeom>
            <a:avLst/>
            <a:gdLst/>
            <a:ahLst/>
            <a:cxnLst/>
            <a:rect l="l" t="t" r="r" b="b"/>
            <a:pathLst>
              <a:path w="49529" h="90169">
                <a:moveTo>
                  <a:pt x="49136" y="31610"/>
                </a:moveTo>
                <a:lnTo>
                  <a:pt x="27266" y="0"/>
                </a:lnTo>
                <a:lnTo>
                  <a:pt x="0" y="18884"/>
                </a:lnTo>
                <a:lnTo>
                  <a:pt x="49136" y="89890"/>
                </a:lnTo>
                <a:lnTo>
                  <a:pt x="49136" y="31610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558664" y="3085051"/>
            <a:ext cx="229935" cy="172307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377854" y="3344529"/>
            <a:ext cx="241178" cy="17154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197062" y="3604010"/>
            <a:ext cx="241160" cy="171550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016252" y="3863488"/>
            <a:ext cx="241175" cy="172305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7731518" y="2306621"/>
            <a:ext cx="57150" cy="101600"/>
          </a:xfrm>
          <a:custGeom>
            <a:avLst/>
            <a:gdLst/>
            <a:ahLst/>
            <a:cxnLst/>
            <a:rect l="l" t="t" r="r" b="b"/>
            <a:pathLst>
              <a:path w="57150" h="101600">
                <a:moveTo>
                  <a:pt x="57073" y="43078"/>
                </a:moveTo>
                <a:lnTo>
                  <a:pt x="27266" y="0"/>
                </a:lnTo>
                <a:lnTo>
                  <a:pt x="0" y="18884"/>
                </a:lnTo>
                <a:lnTo>
                  <a:pt x="57073" y="101358"/>
                </a:lnTo>
                <a:lnTo>
                  <a:pt x="57073" y="43078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550734" y="2566098"/>
            <a:ext cx="237865" cy="172303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369942" y="2825579"/>
            <a:ext cx="241156" cy="17229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189116" y="3085051"/>
            <a:ext cx="241175" cy="17155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08307" y="3344529"/>
            <a:ext cx="241171" cy="172307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827511" y="3604014"/>
            <a:ext cx="241171" cy="172302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640917" y="0"/>
            <a:ext cx="141821" cy="80704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252395" y="0"/>
            <a:ext cx="130769" cy="72686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882858" y="0"/>
            <a:ext cx="130773" cy="73447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7739456" y="1787674"/>
            <a:ext cx="49530" cy="90170"/>
          </a:xfrm>
          <a:custGeom>
            <a:avLst/>
            <a:gdLst/>
            <a:ahLst/>
            <a:cxnLst/>
            <a:rect l="l" t="t" r="r" b="b"/>
            <a:pathLst>
              <a:path w="49529" h="90169">
                <a:moveTo>
                  <a:pt x="49136" y="31610"/>
                </a:moveTo>
                <a:lnTo>
                  <a:pt x="27266" y="0"/>
                </a:lnTo>
                <a:lnTo>
                  <a:pt x="0" y="18872"/>
                </a:lnTo>
                <a:lnTo>
                  <a:pt x="49136" y="89890"/>
                </a:lnTo>
                <a:lnTo>
                  <a:pt x="49136" y="31610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558664" y="2047140"/>
            <a:ext cx="229935" cy="172302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377854" y="2306620"/>
            <a:ext cx="241178" cy="171542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197048" y="2566098"/>
            <a:ext cx="241174" cy="171546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7016238" y="2825579"/>
            <a:ext cx="241192" cy="172299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835460" y="3085051"/>
            <a:ext cx="241160" cy="172307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654636" y="3344529"/>
            <a:ext cx="241170" cy="171546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7771587" y="187740"/>
            <a:ext cx="17145" cy="36830"/>
          </a:xfrm>
          <a:custGeom>
            <a:avLst/>
            <a:gdLst/>
            <a:ahLst/>
            <a:cxnLst/>
            <a:rect l="l" t="t" r="r" b="b"/>
            <a:pathLst>
              <a:path w="17145" h="36829">
                <a:moveTo>
                  <a:pt x="17005" y="0"/>
                </a:moveTo>
                <a:lnTo>
                  <a:pt x="0" y="11772"/>
                </a:lnTo>
                <a:lnTo>
                  <a:pt x="17005" y="36360"/>
                </a:lnTo>
                <a:lnTo>
                  <a:pt x="17005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7377854" y="171435"/>
            <a:ext cx="241178" cy="171546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7008307" y="171435"/>
            <a:ext cx="241171" cy="172303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6654636" y="171435"/>
            <a:ext cx="241170" cy="171546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7385803" y="1787659"/>
            <a:ext cx="241156" cy="171545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7204993" y="2047132"/>
            <a:ext cx="241174" cy="172307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024186" y="2306628"/>
            <a:ext cx="241174" cy="171546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6843376" y="2566105"/>
            <a:ext cx="241174" cy="171545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662566" y="2825581"/>
            <a:ext cx="241174" cy="172307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481771" y="3085063"/>
            <a:ext cx="241170" cy="172303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7558664" y="443134"/>
            <a:ext cx="229935" cy="172303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7189132" y="443134"/>
            <a:ext cx="241152" cy="171550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835460" y="443134"/>
            <a:ext cx="241160" cy="172303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481771" y="443149"/>
            <a:ext cx="241170" cy="172305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7032131" y="1787659"/>
            <a:ext cx="241156" cy="171545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6851322" y="2047132"/>
            <a:ext cx="241160" cy="171549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670512" y="2306628"/>
            <a:ext cx="241178" cy="171523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6489720" y="2566105"/>
            <a:ext cx="241160" cy="172302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6308895" y="2825581"/>
            <a:ext cx="241175" cy="171542"/>
          </a:xfrm>
          <a:prstGeom prst="rect">
            <a:avLst/>
          </a:prstGeom>
        </p:spPr>
      </p:pic>
      <p:sp>
        <p:nvSpPr>
          <p:cNvPr id="62" name="bg object 62"/>
          <p:cNvSpPr/>
          <p:nvPr/>
        </p:nvSpPr>
        <p:spPr>
          <a:xfrm>
            <a:off x="7739469" y="722232"/>
            <a:ext cx="49530" cy="90170"/>
          </a:xfrm>
          <a:custGeom>
            <a:avLst/>
            <a:gdLst/>
            <a:ahLst/>
            <a:cxnLst/>
            <a:rect l="l" t="t" r="r" b="b"/>
            <a:pathLst>
              <a:path w="49529" h="90170">
                <a:moveTo>
                  <a:pt x="49123" y="31610"/>
                </a:moveTo>
                <a:lnTo>
                  <a:pt x="27254" y="0"/>
                </a:lnTo>
                <a:lnTo>
                  <a:pt x="0" y="18884"/>
                </a:lnTo>
                <a:lnTo>
                  <a:pt x="49123" y="89877"/>
                </a:lnTo>
                <a:lnTo>
                  <a:pt x="49123" y="31623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3" name="bg object 6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7369942" y="722232"/>
            <a:ext cx="241156" cy="172307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7016252" y="722232"/>
            <a:ext cx="241175" cy="172307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662566" y="722246"/>
            <a:ext cx="241174" cy="172307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308895" y="722246"/>
            <a:ext cx="241175" cy="171549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6678427" y="1787662"/>
            <a:ext cx="241193" cy="172299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6497636" y="2047140"/>
            <a:ext cx="241175" cy="172302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16826" y="2306620"/>
            <a:ext cx="241178" cy="171542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6136020" y="2566098"/>
            <a:ext cx="241174" cy="172303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7550734" y="991130"/>
            <a:ext cx="237865" cy="172303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7197062" y="991130"/>
            <a:ext cx="241160" cy="171551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6843376" y="991144"/>
            <a:ext cx="241174" cy="171545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6489720" y="991152"/>
            <a:ext cx="241160" cy="172299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6136034" y="991130"/>
            <a:ext cx="241156" cy="172303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6324775" y="1787659"/>
            <a:ext cx="241156" cy="172299"/>
          </a:xfrm>
          <a:prstGeom prst="rect">
            <a:avLst/>
          </a:prstGeom>
        </p:spPr>
      </p:pic>
      <p:pic>
        <p:nvPicPr>
          <p:cNvPr id="77" name="bg object 77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6143965" y="2047132"/>
            <a:ext cx="241174" cy="172307"/>
          </a:xfrm>
          <a:prstGeom prst="rect">
            <a:avLst/>
          </a:prstGeom>
        </p:spPr>
      </p:pic>
      <p:pic>
        <p:nvPicPr>
          <p:cNvPr id="78" name="bg object 78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963159" y="2306628"/>
            <a:ext cx="241174" cy="171546"/>
          </a:xfrm>
          <a:prstGeom prst="rect">
            <a:avLst/>
          </a:prstGeom>
        </p:spPr>
      </p:pic>
      <p:sp>
        <p:nvSpPr>
          <p:cNvPr id="79" name="bg object 79"/>
          <p:cNvSpPr/>
          <p:nvPr/>
        </p:nvSpPr>
        <p:spPr>
          <a:xfrm>
            <a:off x="7731531" y="1260039"/>
            <a:ext cx="57150" cy="101600"/>
          </a:xfrm>
          <a:custGeom>
            <a:avLst/>
            <a:gdLst/>
            <a:ahLst/>
            <a:cxnLst/>
            <a:rect l="l" t="t" r="r" b="b"/>
            <a:pathLst>
              <a:path w="57150" h="101600">
                <a:moveTo>
                  <a:pt x="57061" y="43078"/>
                </a:moveTo>
                <a:lnTo>
                  <a:pt x="27254" y="0"/>
                </a:lnTo>
                <a:lnTo>
                  <a:pt x="0" y="18872"/>
                </a:lnTo>
                <a:lnTo>
                  <a:pt x="57061" y="101333"/>
                </a:lnTo>
                <a:lnTo>
                  <a:pt x="57061" y="43078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0" name="bg object 80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7377872" y="1260032"/>
            <a:ext cx="241157" cy="171547"/>
          </a:xfrm>
          <a:prstGeom prst="rect">
            <a:avLst/>
          </a:prstGeom>
        </p:spPr>
      </p:pic>
      <p:pic>
        <p:nvPicPr>
          <p:cNvPr id="81" name="bg object 81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7024186" y="1260046"/>
            <a:ext cx="241174" cy="171542"/>
          </a:xfrm>
          <a:prstGeom prst="rect">
            <a:avLst/>
          </a:prstGeom>
        </p:spPr>
      </p:pic>
      <p:pic>
        <p:nvPicPr>
          <p:cNvPr id="82" name="bg object 82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6670512" y="1260050"/>
            <a:ext cx="241178" cy="171521"/>
          </a:xfrm>
          <a:prstGeom prst="rect">
            <a:avLst/>
          </a:prstGeom>
        </p:spPr>
      </p:pic>
      <p:pic>
        <p:nvPicPr>
          <p:cNvPr id="83" name="bg object 83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6316844" y="1260032"/>
            <a:ext cx="241156" cy="171547"/>
          </a:xfrm>
          <a:prstGeom prst="rect">
            <a:avLst/>
          </a:prstGeom>
        </p:spPr>
      </p:pic>
      <p:pic>
        <p:nvPicPr>
          <p:cNvPr id="84" name="bg object 84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963159" y="1260046"/>
            <a:ext cx="241174" cy="171542"/>
          </a:xfrm>
          <a:prstGeom prst="rect">
            <a:avLst/>
          </a:prstGeom>
        </p:spPr>
      </p:pic>
      <p:pic>
        <p:nvPicPr>
          <p:cNvPr id="85" name="bg object 85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5971104" y="1787659"/>
            <a:ext cx="241156" cy="171545"/>
          </a:xfrm>
          <a:prstGeom prst="rect">
            <a:avLst/>
          </a:prstGeom>
        </p:spPr>
      </p:pic>
      <p:pic>
        <p:nvPicPr>
          <p:cNvPr id="86" name="bg object 86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5790294" y="2047132"/>
            <a:ext cx="241160" cy="172307"/>
          </a:xfrm>
          <a:prstGeom prst="rect">
            <a:avLst/>
          </a:prstGeom>
        </p:spPr>
      </p:pic>
      <p:pic>
        <p:nvPicPr>
          <p:cNvPr id="87" name="bg object 87"/>
          <p:cNvPicPr/>
          <p:nvPr/>
        </p:nvPicPr>
        <p:blipFill>
          <a:blip r:embed="rId58" cstate="print"/>
          <a:stretch>
            <a:fillRect/>
          </a:stretch>
        </p:blipFill>
        <p:spPr>
          <a:xfrm>
            <a:off x="7558664" y="1528181"/>
            <a:ext cx="229935" cy="172307"/>
          </a:xfrm>
          <a:prstGeom prst="rect">
            <a:avLst/>
          </a:prstGeom>
        </p:spPr>
      </p:pic>
      <p:pic>
        <p:nvPicPr>
          <p:cNvPr id="88" name="bg object 8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7204993" y="1528177"/>
            <a:ext cx="241174" cy="172303"/>
          </a:xfrm>
          <a:prstGeom prst="rect">
            <a:avLst/>
          </a:prstGeom>
        </p:spPr>
      </p:pic>
      <p:pic>
        <p:nvPicPr>
          <p:cNvPr id="89" name="bg object 89"/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6851322" y="1528175"/>
            <a:ext cx="241160" cy="171548"/>
          </a:xfrm>
          <a:prstGeom prst="rect">
            <a:avLst/>
          </a:prstGeom>
        </p:spPr>
      </p:pic>
      <p:pic>
        <p:nvPicPr>
          <p:cNvPr id="90" name="bg object 90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6497636" y="1528181"/>
            <a:ext cx="241175" cy="172307"/>
          </a:xfrm>
          <a:prstGeom prst="rect">
            <a:avLst/>
          </a:prstGeom>
        </p:spPr>
      </p:pic>
      <p:pic>
        <p:nvPicPr>
          <p:cNvPr id="91" name="bg object 91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6143965" y="1528177"/>
            <a:ext cx="241174" cy="172303"/>
          </a:xfrm>
          <a:prstGeom prst="rect">
            <a:avLst/>
          </a:prstGeom>
        </p:spPr>
      </p:pic>
      <p:pic>
        <p:nvPicPr>
          <p:cNvPr id="92" name="bg object 92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5790294" y="1528175"/>
            <a:ext cx="241160" cy="172305"/>
          </a:xfrm>
          <a:prstGeom prst="rect">
            <a:avLst/>
          </a:prstGeom>
        </p:spPr>
      </p:pic>
      <p:pic>
        <p:nvPicPr>
          <p:cNvPr id="93" name="bg object 93"/>
          <p:cNvPicPr/>
          <p:nvPr/>
        </p:nvPicPr>
        <p:blipFill>
          <a:blip r:embed="rId61" cstate="print"/>
          <a:stretch>
            <a:fillRect/>
          </a:stretch>
        </p:blipFill>
        <p:spPr>
          <a:xfrm>
            <a:off x="5617414" y="1787659"/>
            <a:ext cx="241179" cy="172299"/>
          </a:xfrm>
          <a:prstGeom prst="rect">
            <a:avLst/>
          </a:prstGeom>
        </p:spPr>
      </p:pic>
      <p:sp>
        <p:nvSpPr>
          <p:cNvPr id="94" name="bg object 94"/>
          <p:cNvSpPr/>
          <p:nvPr/>
        </p:nvSpPr>
        <p:spPr>
          <a:xfrm>
            <a:off x="0" y="6881880"/>
            <a:ext cx="1706880" cy="4039235"/>
          </a:xfrm>
          <a:custGeom>
            <a:avLst/>
            <a:gdLst/>
            <a:ahLst/>
            <a:cxnLst/>
            <a:rect l="l" t="t" r="r" b="b"/>
            <a:pathLst>
              <a:path w="1706880" h="4039234">
                <a:moveTo>
                  <a:pt x="0" y="0"/>
                </a:moveTo>
                <a:lnTo>
                  <a:pt x="0" y="4038719"/>
                </a:lnTo>
                <a:lnTo>
                  <a:pt x="620177" y="4038719"/>
                </a:lnTo>
                <a:lnTo>
                  <a:pt x="1706476" y="2460192"/>
                </a:lnTo>
                <a:lnTo>
                  <a:pt x="34700" y="30900"/>
                </a:lnTo>
                <a:lnTo>
                  <a:pt x="1489" y="383"/>
                </a:lnTo>
                <a:lnTo>
                  <a:pt x="0" y="0"/>
                </a:lnTo>
                <a:close/>
              </a:path>
            </a:pathLst>
          </a:custGeom>
          <a:solidFill>
            <a:srgbClr val="333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0" y="10537415"/>
            <a:ext cx="18415" cy="38100"/>
          </a:xfrm>
          <a:custGeom>
            <a:avLst/>
            <a:gdLst/>
            <a:ahLst/>
            <a:cxnLst/>
            <a:rect l="l" t="t" r="r" b="b"/>
            <a:pathLst>
              <a:path w="18415" h="38100">
                <a:moveTo>
                  <a:pt x="17830" y="12344"/>
                </a:moveTo>
                <a:lnTo>
                  <a:pt x="0" y="0"/>
                </a:lnTo>
                <a:lnTo>
                  <a:pt x="0" y="38100"/>
                </a:lnTo>
                <a:lnTo>
                  <a:pt x="17830" y="12344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6" name="bg object 96"/>
          <p:cNvPicPr/>
          <p:nvPr/>
        </p:nvPicPr>
        <p:blipFill>
          <a:blip r:embed="rId62" cstate="print"/>
          <a:stretch>
            <a:fillRect/>
          </a:stretch>
        </p:blipFill>
        <p:spPr>
          <a:xfrm>
            <a:off x="0" y="10789181"/>
            <a:ext cx="198309" cy="131418"/>
          </a:xfrm>
          <a:prstGeom prst="rect">
            <a:avLst/>
          </a:prstGeom>
        </p:spPr>
      </p:pic>
      <p:pic>
        <p:nvPicPr>
          <p:cNvPr id="97" name="bg object 97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318103" y="6597889"/>
            <a:ext cx="241174" cy="171542"/>
          </a:xfrm>
          <a:prstGeom prst="rect">
            <a:avLst/>
          </a:prstGeom>
        </p:spPr>
      </p:pic>
      <p:sp>
        <p:nvSpPr>
          <p:cNvPr id="98" name="bg object 98"/>
          <p:cNvSpPr/>
          <p:nvPr/>
        </p:nvSpPr>
        <p:spPr>
          <a:xfrm>
            <a:off x="0" y="10002732"/>
            <a:ext cx="50165" cy="91440"/>
          </a:xfrm>
          <a:custGeom>
            <a:avLst/>
            <a:gdLst/>
            <a:ahLst/>
            <a:cxnLst/>
            <a:rect l="l" t="t" r="r" b="b"/>
            <a:pathLst>
              <a:path w="50165" h="91440">
                <a:moveTo>
                  <a:pt x="49961" y="18872"/>
                </a:moveTo>
                <a:lnTo>
                  <a:pt x="22694" y="0"/>
                </a:lnTo>
                <a:lnTo>
                  <a:pt x="0" y="32778"/>
                </a:lnTo>
                <a:lnTo>
                  <a:pt x="0" y="91059"/>
                </a:lnTo>
                <a:lnTo>
                  <a:pt x="49961" y="18872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9" name="bg object 99"/>
          <p:cNvPicPr/>
          <p:nvPr/>
        </p:nvPicPr>
        <p:blipFill>
          <a:blip r:embed="rId64" cstate="print"/>
          <a:stretch>
            <a:fillRect/>
          </a:stretch>
        </p:blipFill>
        <p:spPr>
          <a:xfrm>
            <a:off x="0" y="10262196"/>
            <a:ext cx="230748" cy="172305"/>
          </a:xfrm>
          <a:prstGeom prst="rect">
            <a:avLst/>
          </a:prstGeom>
        </p:spPr>
      </p:pic>
      <p:pic>
        <p:nvPicPr>
          <p:cNvPr id="100" name="bg object 100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170380" y="10521672"/>
            <a:ext cx="241178" cy="171546"/>
          </a:xfrm>
          <a:prstGeom prst="rect">
            <a:avLst/>
          </a:prstGeom>
        </p:spPr>
      </p:pic>
      <p:pic>
        <p:nvPicPr>
          <p:cNvPr id="101" name="bg object 101"/>
          <p:cNvPicPr/>
          <p:nvPr/>
        </p:nvPicPr>
        <p:blipFill>
          <a:blip r:embed="rId66" cstate="print"/>
          <a:stretch>
            <a:fillRect/>
          </a:stretch>
        </p:blipFill>
        <p:spPr>
          <a:xfrm>
            <a:off x="351190" y="10781154"/>
            <a:ext cx="241160" cy="139446"/>
          </a:xfrm>
          <a:prstGeom prst="rect">
            <a:avLst/>
          </a:prstGeom>
        </p:spPr>
      </p:pic>
      <p:pic>
        <p:nvPicPr>
          <p:cNvPr id="102" name="bg object 102"/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137621" y="6807996"/>
            <a:ext cx="241174" cy="171542"/>
          </a:xfrm>
          <a:prstGeom prst="rect">
            <a:avLst/>
          </a:prstGeom>
        </p:spPr>
      </p:pic>
      <p:pic>
        <p:nvPicPr>
          <p:cNvPr id="103" name="bg object 103"/>
          <p:cNvPicPr/>
          <p:nvPr/>
        </p:nvPicPr>
        <p:blipFill>
          <a:blip r:embed="rId68" cstate="print"/>
          <a:stretch>
            <a:fillRect/>
          </a:stretch>
        </p:blipFill>
        <p:spPr>
          <a:xfrm>
            <a:off x="531982" y="6801149"/>
            <a:ext cx="241193" cy="172302"/>
          </a:xfrm>
          <a:prstGeom prst="rect">
            <a:avLst/>
          </a:prstGeom>
        </p:spPr>
      </p:pic>
      <p:sp>
        <p:nvSpPr>
          <p:cNvPr id="104" name="bg object 104"/>
          <p:cNvSpPr/>
          <p:nvPr/>
        </p:nvSpPr>
        <p:spPr>
          <a:xfrm>
            <a:off x="0" y="9483773"/>
            <a:ext cx="58419" cy="102870"/>
          </a:xfrm>
          <a:custGeom>
            <a:avLst/>
            <a:gdLst/>
            <a:ahLst/>
            <a:cxnLst/>
            <a:rect l="l" t="t" r="r" b="b"/>
            <a:pathLst>
              <a:path w="58419" h="102870">
                <a:moveTo>
                  <a:pt x="57899" y="18872"/>
                </a:moveTo>
                <a:lnTo>
                  <a:pt x="30632" y="0"/>
                </a:lnTo>
                <a:lnTo>
                  <a:pt x="0" y="44246"/>
                </a:lnTo>
                <a:lnTo>
                  <a:pt x="0" y="102527"/>
                </a:lnTo>
                <a:lnTo>
                  <a:pt x="57899" y="18872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5" name="bg object 105"/>
          <p:cNvPicPr/>
          <p:nvPr/>
        </p:nvPicPr>
        <p:blipFill>
          <a:blip r:embed="rId69" cstate="print"/>
          <a:stretch>
            <a:fillRect/>
          </a:stretch>
        </p:blipFill>
        <p:spPr>
          <a:xfrm>
            <a:off x="-2494" y="9743241"/>
            <a:ext cx="241174" cy="172303"/>
          </a:xfrm>
          <a:prstGeom prst="rect">
            <a:avLst/>
          </a:prstGeom>
        </p:spPr>
      </p:pic>
      <p:pic>
        <p:nvPicPr>
          <p:cNvPr id="106" name="bg object 106"/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178315" y="10002722"/>
            <a:ext cx="241156" cy="172299"/>
          </a:xfrm>
          <a:prstGeom prst="rect">
            <a:avLst/>
          </a:prstGeom>
        </p:spPr>
      </p:pic>
      <p:pic>
        <p:nvPicPr>
          <p:cNvPr id="107" name="bg object 107"/>
          <p:cNvPicPr/>
          <p:nvPr/>
        </p:nvPicPr>
        <p:blipFill>
          <a:blip r:embed="rId71" cstate="print"/>
          <a:stretch>
            <a:fillRect/>
          </a:stretch>
        </p:blipFill>
        <p:spPr>
          <a:xfrm>
            <a:off x="359121" y="10262196"/>
            <a:ext cx="241174" cy="171549"/>
          </a:xfrm>
          <a:prstGeom prst="rect">
            <a:avLst/>
          </a:prstGeom>
        </p:spPr>
      </p:pic>
      <p:pic>
        <p:nvPicPr>
          <p:cNvPr id="108" name="bg object 108"/>
          <p:cNvPicPr/>
          <p:nvPr/>
        </p:nvPicPr>
        <p:blipFill>
          <a:blip r:embed="rId72" cstate="print"/>
          <a:stretch>
            <a:fillRect/>
          </a:stretch>
        </p:blipFill>
        <p:spPr>
          <a:xfrm>
            <a:off x="539931" y="10521672"/>
            <a:ext cx="241174" cy="172307"/>
          </a:xfrm>
          <a:prstGeom prst="rect">
            <a:avLst/>
          </a:prstGeom>
        </p:spPr>
      </p:pic>
      <p:pic>
        <p:nvPicPr>
          <p:cNvPr id="109" name="bg object 109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720731" y="10781158"/>
            <a:ext cx="241170" cy="139442"/>
          </a:xfrm>
          <a:prstGeom prst="rect">
            <a:avLst/>
          </a:prstGeom>
        </p:spPr>
      </p:pic>
      <p:pic>
        <p:nvPicPr>
          <p:cNvPr id="110" name="bg object 110"/>
          <p:cNvPicPr/>
          <p:nvPr/>
        </p:nvPicPr>
        <p:blipFill>
          <a:blip r:embed="rId74" cstate="print"/>
          <a:stretch>
            <a:fillRect/>
          </a:stretch>
        </p:blipFill>
        <p:spPr>
          <a:xfrm>
            <a:off x="0" y="7086300"/>
            <a:ext cx="198295" cy="171548"/>
          </a:xfrm>
          <a:prstGeom prst="rect">
            <a:avLst/>
          </a:prstGeom>
        </p:spPr>
      </p:pic>
      <p:pic>
        <p:nvPicPr>
          <p:cNvPr id="111" name="bg object 111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351190" y="7078283"/>
            <a:ext cx="241175" cy="171546"/>
          </a:xfrm>
          <a:prstGeom prst="rect">
            <a:avLst/>
          </a:prstGeom>
        </p:spPr>
      </p:pic>
      <p:pic>
        <p:nvPicPr>
          <p:cNvPr id="112" name="bg object 112"/>
          <p:cNvPicPr/>
          <p:nvPr/>
        </p:nvPicPr>
        <p:blipFill>
          <a:blip r:embed="rId75" cstate="print"/>
          <a:stretch>
            <a:fillRect/>
          </a:stretch>
        </p:blipFill>
        <p:spPr>
          <a:xfrm>
            <a:off x="720731" y="7078283"/>
            <a:ext cx="241170" cy="172307"/>
          </a:xfrm>
          <a:prstGeom prst="rect">
            <a:avLst/>
          </a:prstGeom>
        </p:spPr>
      </p:pic>
      <p:sp>
        <p:nvSpPr>
          <p:cNvPr id="113" name="bg object 113"/>
          <p:cNvSpPr/>
          <p:nvPr/>
        </p:nvSpPr>
        <p:spPr>
          <a:xfrm>
            <a:off x="0" y="8964812"/>
            <a:ext cx="50165" cy="91440"/>
          </a:xfrm>
          <a:custGeom>
            <a:avLst/>
            <a:gdLst/>
            <a:ahLst/>
            <a:cxnLst/>
            <a:rect l="l" t="t" r="r" b="b"/>
            <a:pathLst>
              <a:path w="50165" h="91440">
                <a:moveTo>
                  <a:pt x="49961" y="18872"/>
                </a:moveTo>
                <a:lnTo>
                  <a:pt x="22694" y="0"/>
                </a:lnTo>
                <a:lnTo>
                  <a:pt x="0" y="32791"/>
                </a:lnTo>
                <a:lnTo>
                  <a:pt x="0" y="91071"/>
                </a:lnTo>
                <a:lnTo>
                  <a:pt x="49961" y="18872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4" name="bg object 114"/>
          <p:cNvPicPr/>
          <p:nvPr/>
        </p:nvPicPr>
        <p:blipFill>
          <a:blip r:embed="rId76" cstate="print"/>
          <a:stretch>
            <a:fillRect/>
          </a:stretch>
        </p:blipFill>
        <p:spPr>
          <a:xfrm>
            <a:off x="0" y="9224284"/>
            <a:ext cx="230748" cy="172303"/>
          </a:xfrm>
          <a:prstGeom prst="rect">
            <a:avLst/>
          </a:prstGeom>
        </p:spPr>
      </p:pic>
      <p:pic>
        <p:nvPicPr>
          <p:cNvPr id="115" name="bg object 115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170380" y="9483763"/>
            <a:ext cx="241178" cy="171542"/>
          </a:xfrm>
          <a:prstGeom prst="rect">
            <a:avLst/>
          </a:prstGeom>
        </p:spPr>
      </p:pic>
      <p:pic>
        <p:nvPicPr>
          <p:cNvPr id="116" name="bg object 116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351190" y="9743241"/>
            <a:ext cx="241175" cy="171546"/>
          </a:xfrm>
          <a:prstGeom prst="rect">
            <a:avLst/>
          </a:prstGeom>
        </p:spPr>
      </p:pic>
      <p:pic>
        <p:nvPicPr>
          <p:cNvPr id="117" name="bg object 117"/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531982" y="10002722"/>
            <a:ext cx="241193" cy="172299"/>
          </a:xfrm>
          <a:prstGeom prst="rect">
            <a:avLst/>
          </a:prstGeom>
        </p:spPr>
      </p:pic>
      <p:pic>
        <p:nvPicPr>
          <p:cNvPr id="118" name="bg object 118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712792" y="10262196"/>
            <a:ext cx="241160" cy="172305"/>
          </a:xfrm>
          <a:prstGeom prst="rect">
            <a:avLst/>
          </a:prstGeom>
        </p:spPr>
      </p:pic>
      <p:pic>
        <p:nvPicPr>
          <p:cNvPr id="119" name="bg object 119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893602" y="10521672"/>
            <a:ext cx="241175" cy="171546"/>
          </a:xfrm>
          <a:prstGeom prst="rect">
            <a:avLst/>
          </a:prstGeom>
        </p:spPr>
      </p:pic>
      <p:sp>
        <p:nvSpPr>
          <p:cNvPr id="120" name="bg object 120"/>
          <p:cNvSpPr/>
          <p:nvPr/>
        </p:nvSpPr>
        <p:spPr>
          <a:xfrm>
            <a:off x="0" y="7364320"/>
            <a:ext cx="18415" cy="38100"/>
          </a:xfrm>
          <a:custGeom>
            <a:avLst/>
            <a:gdLst/>
            <a:ahLst/>
            <a:cxnLst/>
            <a:rect l="l" t="t" r="r" b="b"/>
            <a:pathLst>
              <a:path w="18415" h="38100">
                <a:moveTo>
                  <a:pt x="17830" y="12344"/>
                </a:moveTo>
                <a:lnTo>
                  <a:pt x="0" y="0"/>
                </a:lnTo>
                <a:lnTo>
                  <a:pt x="0" y="38100"/>
                </a:lnTo>
                <a:lnTo>
                  <a:pt x="17830" y="12344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1" name="bg object 121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170380" y="7348579"/>
            <a:ext cx="241178" cy="171546"/>
          </a:xfrm>
          <a:prstGeom prst="rect">
            <a:avLst/>
          </a:prstGeom>
        </p:spPr>
      </p:pic>
      <p:pic>
        <p:nvPicPr>
          <p:cNvPr id="122" name="bg object 122"/>
          <p:cNvPicPr/>
          <p:nvPr/>
        </p:nvPicPr>
        <p:blipFill>
          <a:blip r:embed="rId79" cstate="print"/>
          <a:stretch>
            <a:fillRect/>
          </a:stretch>
        </p:blipFill>
        <p:spPr>
          <a:xfrm>
            <a:off x="539931" y="7348579"/>
            <a:ext cx="241174" cy="172303"/>
          </a:xfrm>
          <a:prstGeom prst="rect">
            <a:avLst/>
          </a:prstGeom>
        </p:spPr>
      </p:pic>
      <p:pic>
        <p:nvPicPr>
          <p:cNvPr id="123" name="bg object 123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893602" y="7348579"/>
            <a:ext cx="241175" cy="171546"/>
          </a:xfrm>
          <a:prstGeom prst="rect">
            <a:avLst/>
          </a:prstGeom>
        </p:spPr>
      </p:pic>
      <p:pic>
        <p:nvPicPr>
          <p:cNvPr id="124" name="bg object 124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162453" y="8964802"/>
            <a:ext cx="241156" cy="171546"/>
          </a:xfrm>
          <a:prstGeom prst="rect">
            <a:avLst/>
          </a:prstGeom>
        </p:spPr>
      </p:pic>
      <p:pic>
        <p:nvPicPr>
          <p:cNvPr id="125" name="bg object 125"/>
          <p:cNvPicPr/>
          <p:nvPr/>
        </p:nvPicPr>
        <p:blipFill>
          <a:blip r:embed="rId81" cstate="print"/>
          <a:stretch>
            <a:fillRect/>
          </a:stretch>
        </p:blipFill>
        <p:spPr>
          <a:xfrm>
            <a:off x="343245" y="9224276"/>
            <a:ext cx="241175" cy="172307"/>
          </a:xfrm>
          <a:prstGeom prst="rect">
            <a:avLst/>
          </a:prstGeom>
        </p:spPr>
      </p:pic>
      <p:pic>
        <p:nvPicPr>
          <p:cNvPr id="126" name="bg object 126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524051" y="9483771"/>
            <a:ext cx="241175" cy="171546"/>
          </a:xfrm>
          <a:prstGeom prst="rect">
            <a:avLst/>
          </a:prstGeom>
        </p:spPr>
      </p:pic>
      <p:pic>
        <p:nvPicPr>
          <p:cNvPr id="127" name="bg object 127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704861" y="9743249"/>
            <a:ext cx="241175" cy="171546"/>
          </a:xfrm>
          <a:prstGeom prst="rect">
            <a:avLst/>
          </a:prstGeom>
        </p:spPr>
      </p:pic>
      <p:pic>
        <p:nvPicPr>
          <p:cNvPr id="128" name="bg object 128"/>
          <p:cNvPicPr/>
          <p:nvPr/>
        </p:nvPicPr>
        <p:blipFill>
          <a:blip r:embed="rId84" cstate="print"/>
          <a:stretch>
            <a:fillRect/>
          </a:stretch>
        </p:blipFill>
        <p:spPr>
          <a:xfrm>
            <a:off x="885672" y="10002726"/>
            <a:ext cx="241174" cy="172305"/>
          </a:xfrm>
          <a:prstGeom prst="rect">
            <a:avLst/>
          </a:prstGeom>
        </p:spPr>
      </p:pic>
      <p:pic>
        <p:nvPicPr>
          <p:cNvPr id="129" name="bg object 129"/>
          <p:cNvPicPr/>
          <p:nvPr/>
        </p:nvPicPr>
        <p:blipFill>
          <a:blip r:embed="rId75" cstate="print"/>
          <a:stretch>
            <a:fillRect/>
          </a:stretch>
        </p:blipFill>
        <p:spPr>
          <a:xfrm>
            <a:off x="1066471" y="10262206"/>
            <a:ext cx="241171" cy="172303"/>
          </a:xfrm>
          <a:prstGeom prst="rect">
            <a:avLst/>
          </a:prstGeom>
        </p:spPr>
      </p:pic>
      <p:pic>
        <p:nvPicPr>
          <p:cNvPr id="130" name="bg object 130"/>
          <p:cNvPicPr/>
          <p:nvPr/>
        </p:nvPicPr>
        <p:blipFill>
          <a:blip r:embed="rId85" cstate="print"/>
          <a:stretch>
            <a:fillRect/>
          </a:stretch>
        </p:blipFill>
        <p:spPr>
          <a:xfrm>
            <a:off x="0" y="7620279"/>
            <a:ext cx="230748" cy="172302"/>
          </a:xfrm>
          <a:prstGeom prst="rect">
            <a:avLst/>
          </a:prstGeom>
        </p:spPr>
      </p:pic>
      <p:pic>
        <p:nvPicPr>
          <p:cNvPr id="131" name="bg object 131"/>
          <p:cNvPicPr/>
          <p:nvPr/>
        </p:nvPicPr>
        <p:blipFill>
          <a:blip r:embed="rId86" cstate="print"/>
          <a:stretch>
            <a:fillRect/>
          </a:stretch>
        </p:blipFill>
        <p:spPr>
          <a:xfrm>
            <a:off x="359129" y="7620279"/>
            <a:ext cx="241152" cy="171550"/>
          </a:xfrm>
          <a:prstGeom prst="rect">
            <a:avLst/>
          </a:prstGeom>
        </p:spPr>
      </p:pic>
      <p:pic>
        <p:nvPicPr>
          <p:cNvPr id="132" name="bg object 132"/>
          <p:cNvPicPr/>
          <p:nvPr/>
        </p:nvPicPr>
        <p:blipFill>
          <a:blip r:embed="rId87" cstate="print"/>
          <a:stretch>
            <a:fillRect/>
          </a:stretch>
        </p:blipFill>
        <p:spPr>
          <a:xfrm>
            <a:off x="712792" y="7620279"/>
            <a:ext cx="241160" cy="172302"/>
          </a:xfrm>
          <a:prstGeom prst="rect">
            <a:avLst/>
          </a:prstGeom>
        </p:spPr>
      </p:pic>
      <p:pic>
        <p:nvPicPr>
          <p:cNvPr id="133" name="bg object 133"/>
          <p:cNvPicPr/>
          <p:nvPr/>
        </p:nvPicPr>
        <p:blipFill>
          <a:blip r:embed="rId88" cstate="print"/>
          <a:stretch>
            <a:fillRect/>
          </a:stretch>
        </p:blipFill>
        <p:spPr>
          <a:xfrm>
            <a:off x="1066471" y="7620293"/>
            <a:ext cx="241171" cy="172307"/>
          </a:xfrm>
          <a:prstGeom prst="rect">
            <a:avLst/>
          </a:prstGeom>
        </p:spPr>
      </p:pic>
      <p:pic>
        <p:nvPicPr>
          <p:cNvPr id="134" name="bg object 134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516124" y="8964802"/>
            <a:ext cx="241157" cy="171546"/>
          </a:xfrm>
          <a:prstGeom prst="rect">
            <a:avLst/>
          </a:prstGeom>
        </p:spPr>
      </p:pic>
      <p:pic>
        <p:nvPicPr>
          <p:cNvPr id="135" name="bg object 135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696931" y="9224276"/>
            <a:ext cx="241160" cy="171549"/>
          </a:xfrm>
          <a:prstGeom prst="rect">
            <a:avLst/>
          </a:prstGeom>
        </p:spPr>
      </p:pic>
      <p:pic>
        <p:nvPicPr>
          <p:cNvPr id="136" name="bg object 136"/>
          <p:cNvPicPr/>
          <p:nvPr/>
        </p:nvPicPr>
        <p:blipFill>
          <a:blip r:embed="rId89" cstate="print"/>
          <a:stretch>
            <a:fillRect/>
          </a:stretch>
        </p:blipFill>
        <p:spPr>
          <a:xfrm>
            <a:off x="877723" y="9483771"/>
            <a:ext cx="241178" cy="171523"/>
          </a:xfrm>
          <a:prstGeom prst="rect">
            <a:avLst/>
          </a:prstGeom>
        </p:spPr>
      </p:pic>
      <p:pic>
        <p:nvPicPr>
          <p:cNvPr id="137" name="bg object 137"/>
          <p:cNvPicPr/>
          <p:nvPr/>
        </p:nvPicPr>
        <p:blipFill>
          <a:blip r:embed="rId90" cstate="print"/>
          <a:stretch>
            <a:fillRect/>
          </a:stretch>
        </p:blipFill>
        <p:spPr>
          <a:xfrm>
            <a:off x="1058533" y="9743249"/>
            <a:ext cx="241160" cy="172303"/>
          </a:xfrm>
          <a:prstGeom prst="rect">
            <a:avLst/>
          </a:prstGeom>
        </p:spPr>
      </p:pic>
      <p:pic>
        <p:nvPicPr>
          <p:cNvPr id="138" name="bg object 138"/>
          <p:cNvPicPr/>
          <p:nvPr/>
        </p:nvPicPr>
        <p:blipFill>
          <a:blip r:embed="rId91" cstate="print"/>
          <a:stretch>
            <a:fillRect/>
          </a:stretch>
        </p:blipFill>
        <p:spPr>
          <a:xfrm>
            <a:off x="1239343" y="10002726"/>
            <a:ext cx="241174" cy="171542"/>
          </a:xfrm>
          <a:prstGeom prst="rect">
            <a:avLst/>
          </a:prstGeom>
        </p:spPr>
      </p:pic>
      <p:sp>
        <p:nvSpPr>
          <p:cNvPr id="139" name="bg object 139"/>
          <p:cNvSpPr/>
          <p:nvPr/>
        </p:nvSpPr>
        <p:spPr>
          <a:xfrm>
            <a:off x="0" y="7899384"/>
            <a:ext cx="50165" cy="91440"/>
          </a:xfrm>
          <a:custGeom>
            <a:avLst/>
            <a:gdLst/>
            <a:ahLst/>
            <a:cxnLst/>
            <a:rect l="l" t="t" r="r" b="b"/>
            <a:pathLst>
              <a:path w="50165" h="91440">
                <a:moveTo>
                  <a:pt x="49949" y="18872"/>
                </a:moveTo>
                <a:lnTo>
                  <a:pt x="22694" y="0"/>
                </a:lnTo>
                <a:lnTo>
                  <a:pt x="0" y="32791"/>
                </a:lnTo>
                <a:lnTo>
                  <a:pt x="0" y="91046"/>
                </a:lnTo>
                <a:lnTo>
                  <a:pt x="49949" y="18872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0" name="bg object 140"/>
          <p:cNvPicPr/>
          <p:nvPr/>
        </p:nvPicPr>
        <p:blipFill>
          <a:blip r:embed="rId92" cstate="print"/>
          <a:stretch>
            <a:fillRect/>
          </a:stretch>
        </p:blipFill>
        <p:spPr>
          <a:xfrm>
            <a:off x="178315" y="7899375"/>
            <a:ext cx="241156" cy="172307"/>
          </a:xfrm>
          <a:prstGeom prst="rect">
            <a:avLst/>
          </a:prstGeom>
        </p:spPr>
      </p:pic>
      <p:pic>
        <p:nvPicPr>
          <p:cNvPr id="141" name="bg object 141"/>
          <p:cNvPicPr/>
          <p:nvPr/>
        </p:nvPicPr>
        <p:blipFill>
          <a:blip r:embed="rId93" cstate="print"/>
          <a:stretch>
            <a:fillRect/>
          </a:stretch>
        </p:blipFill>
        <p:spPr>
          <a:xfrm>
            <a:off x="531986" y="7899375"/>
            <a:ext cx="241174" cy="172307"/>
          </a:xfrm>
          <a:prstGeom prst="rect">
            <a:avLst/>
          </a:prstGeom>
        </p:spPr>
      </p:pic>
      <p:pic>
        <p:nvPicPr>
          <p:cNvPr id="142" name="bg object 142"/>
          <p:cNvPicPr/>
          <p:nvPr/>
        </p:nvPicPr>
        <p:blipFill>
          <a:blip r:embed="rId84" cstate="print"/>
          <a:stretch>
            <a:fillRect/>
          </a:stretch>
        </p:blipFill>
        <p:spPr>
          <a:xfrm>
            <a:off x="885672" y="7899389"/>
            <a:ext cx="241174" cy="172307"/>
          </a:xfrm>
          <a:prstGeom prst="rect">
            <a:avLst/>
          </a:prstGeom>
        </p:spPr>
      </p:pic>
      <p:pic>
        <p:nvPicPr>
          <p:cNvPr id="143" name="bg object 143"/>
          <p:cNvPicPr/>
          <p:nvPr/>
        </p:nvPicPr>
        <p:blipFill>
          <a:blip r:embed="rId94" cstate="print"/>
          <a:stretch>
            <a:fillRect/>
          </a:stretch>
        </p:blipFill>
        <p:spPr>
          <a:xfrm>
            <a:off x="1239343" y="7899389"/>
            <a:ext cx="241174" cy="171549"/>
          </a:xfrm>
          <a:prstGeom prst="rect">
            <a:avLst/>
          </a:prstGeom>
        </p:spPr>
      </p:pic>
      <p:pic>
        <p:nvPicPr>
          <p:cNvPr id="144" name="bg object 144"/>
          <p:cNvPicPr/>
          <p:nvPr/>
        </p:nvPicPr>
        <p:blipFill>
          <a:blip r:embed="rId95" cstate="print"/>
          <a:stretch>
            <a:fillRect/>
          </a:stretch>
        </p:blipFill>
        <p:spPr>
          <a:xfrm>
            <a:off x="869792" y="8964806"/>
            <a:ext cx="241192" cy="172299"/>
          </a:xfrm>
          <a:prstGeom prst="rect">
            <a:avLst/>
          </a:prstGeom>
        </p:spPr>
      </p:pic>
      <p:pic>
        <p:nvPicPr>
          <p:cNvPr id="145" name="bg object 145"/>
          <p:cNvPicPr/>
          <p:nvPr/>
        </p:nvPicPr>
        <p:blipFill>
          <a:blip r:embed="rId96" cstate="print"/>
          <a:stretch>
            <a:fillRect/>
          </a:stretch>
        </p:blipFill>
        <p:spPr>
          <a:xfrm>
            <a:off x="1050602" y="9224284"/>
            <a:ext cx="241174" cy="172303"/>
          </a:xfrm>
          <a:prstGeom prst="rect">
            <a:avLst/>
          </a:prstGeom>
        </p:spPr>
      </p:pic>
      <p:pic>
        <p:nvPicPr>
          <p:cNvPr id="146" name="bg object 146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1231408" y="9483763"/>
            <a:ext cx="241178" cy="171542"/>
          </a:xfrm>
          <a:prstGeom prst="rect">
            <a:avLst/>
          </a:prstGeom>
        </p:spPr>
      </p:pic>
      <p:pic>
        <p:nvPicPr>
          <p:cNvPr id="147" name="bg object 147"/>
          <p:cNvPicPr/>
          <p:nvPr/>
        </p:nvPicPr>
        <p:blipFill>
          <a:blip r:embed="rId97" cstate="print"/>
          <a:stretch>
            <a:fillRect/>
          </a:stretch>
        </p:blipFill>
        <p:spPr>
          <a:xfrm>
            <a:off x="1412218" y="9743241"/>
            <a:ext cx="241175" cy="172303"/>
          </a:xfrm>
          <a:prstGeom prst="rect">
            <a:avLst/>
          </a:prstGeom>
        </p:spPr>
      </p:pic>
      <p:pic>
        <p:nvPicPr>
          <p:cNvPr id="148" name="bg object 148"/>
          <p:cNvPicPr/>
          <p:nvPr/>
        </p:nvPicPr>
        <p:blipFill>
          <a:blip r:embed="rId98" cstate="print"/>
          <a:stretch>
            <a:fillRect/>
          </a:stretch>
        </p:blipFill>
        <p:spPr>
          <a:xfrm>
            <a:off x="-2494" y="8168273"/>
            <a:ext cx="241174" cy="172303"/>
          </a:xfrm>
          <a:prstGeom prst="rect">
            <a:avLst/>
          </a:prstGeom>
        </p:spPr>
      </p:pic>
      <p:pic>
        <p:nvPicPr>
          <p:cNvPr id="149" name="bg object 149"/>
          <p:cNvPicPr/>
          <p:nvPr/>
        </p:nvPicPr>
        <p:blipFill>
          <a:blip r:embed="rId99" cstate="print"/>
          <a:stretch>
            <a:fillRect/>
          </a:stretch>
        </p:blipFill>
        <p:spPr>
          <a:xfrm>
            <a:off x="351190" y="8168273"/>
            <a:ext cx="241160" cy="171551"/>
          </a:xfrm>
          <a:prstGeom prst="rect">
            <a:avLst/>
          </a:prstGeom>
        </p:spPr>
      </p:pic>
      <p:pic>
        <p:nvPicPr>
          <p:cNvPr id="150" name="bg object 150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704861" y="8168289"/>
            <a:ext cx="241175" cy="171545"/>
          </a:xfrm>
          <a:prstGeom prst="rect">
            <a:avLst/>
          </a:prstGeom>
        </p:spPr>
      </p:pic>
      <p:pic>
        <p:nvPicPr>
          <p:cNvPr id="151" name="bg object 151"/>
          <p:cNvPicPr/>
          <p:nvPr/>
        </p:nvPicPr>
        <p:blipFill>
          <a:blip r:embed="rId100" cstate="print"/>
          <a:stretch>
            <a:fillRect/>
          </a:stretch>
        </p:blipFill>
        <p:spPr>
          <a:xfrm>
            <a:off x="1058533" y="8168295"/>
            <a:ext cx="241160" cy="172299"/>
          </a:xfrm>
          <a:prstGeom prst="rect">
            <a:avLst/>
          </a:prstGeom>
        </p:spPr>
      </p:pic>
      <p:pic>
        <p:nvPicPr>
          <p:cNvPr id="152" name="bg object 152"/>
          <p:cNvPicPr/>
          <p:nvPr/>
        </p:nvPicPr>
        <p:blipFill>
          <a:blip r:embed="rId101" cstate="print"/>
          <a:stretch>
            <a:fillRect/>
          </a:stretch>
        </p:blipFill>
        <p:spPr>
          <a:xfrm>
            <a:off x="1412222" y="8168273"/>
            <a:ext cx="241156" cy="172303"/>
          </a:xfrm>
          <a:prstGeom prst="rect">
            <a:avLst/>
          </a:prstGeom>
        </p:spPr>
      </p:pic>
      <p:pic>
        <p:nvPicPr>
          <p:cNvPr id="153" name="bg object 153"/>
          <p:cNvPicPr/>
          <p:nvPr/>
        </p:nvPicPr>
        <p:blipFill>
          <a:blip r:embed="rId102" cstate="print"/>
          <a:stretch>
            <a:fillRect/>
          </a:stretch>
        </p:blipFill>
        <p:spPr>
          <a:xfrm>
            <a:off x="1223481" y="8964802"/>
            <a:ext cx="241157" cy="172299"/>
          </a:xfrm>
          <a:prstGeom prst="rect">
            <a:avLst/>
          </a:prstGeom>
        </p:spPr>
      </p:pic>
      <p:pic>
        <p:nvPicPr>
          <p:cNvPr id="154" name="bg object 154"/>
          <p:cNvPicPr/>
          <p:nvPr/>
        </p:nvPicPr>
        <p:blipFill>
          <a:blip r:embed="rId81" cstate="print"/>
          <a:stretch>
            <a:fillRect/>
          </a:stretch>
        </p:blipFill>
        <p:spPr>
          <a:xfrm>
            <a:off x="1404273" y="9224276"/>
            <a:ext cx="241175" cy="172307"/>
          </a:xfrm>
          <a:prstGeom prst="rect">
            <a:avLst/>
          </a:prstGeom>
        </p:spPr>
      </p:pic>
      <p:pic>
        <p:nvPicPr>
          <p:cNvPr id="155" name="bg object 155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1585079" y="9483771"/>
            <a:ext cx="241175" cy="171546"/>
          </a:xfrm>
          <a:prstGeom prst="rect">
            <a:avLst/>
          </a:prstGeom>
        </p:spPr>
      </p:pic>
      <p:sp>
        <p:nvSpPr>
          <p:cNvPr id="156" name="bg object 156"/>
          <p:cNvSpPr/>
          <p:nvPr/>
        </p:nvSpPr>
        <p:spPr>
          <a:xfrm>
            <a:off x="0" y="8437178"/>
            <a:ext cx="58419" cy="102870"/>
          </a:xfrm>
          <a:custGeom>
            <a:avLst/>
            <a:gdLst/>
            <a:ahLst/>
            <a:cxnLst/>
            <a:rect l="l" t="t" r="r" b="b"/>
            <a:pathLst>
              <a:path w="58419" h="102870">
                <a:moveTo>
                  <a:pt x="57873" y="18884"/>
                </a:moveTo>
                <a:lnTo>
                  <a:pt x="30632" y="0"/>
                </a:lnTo>
                <a:lnTo>
                  <a:pt x="0" y="44259"/>
                </a:lnTo>
                <a:lnTo>
                  <a:pt x="0" y="102514"/>
                </a:lnTo>
                <a:lnTo>
                  <a:pt x="57873" y="18884"/>
                </a:lnTo>
                <a:close/>
              </a:path>
            </a:pathLst>
          </a:custGeom>
          <a:solidFill>
            <a:srgbClr val="FFD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7" name="bg object 157"/>
          <p:cNvPicPr/>
          <p:nvPr/>
        </p:nvPicPr>
        <p:blipFill>
          <a:blip r:embed="rId103" cstate="print"/>
          <a:stretch>
            <a:fillRect/>
          </a:stretch>
        </p:blipFill>
        <p:spPr>
          <a:xfrm>
            <a:off x="170384" y="8437175"/>
            <a:ext cx="241156" cy="171547"/>
          </a:xfrm>
          <a:prstGeom prst="rect">
            <a:avLst/>
          </a:prstGeom>
        </p:spPr>
      </p:pic>
      <p:pic>
        <p:nvPicPr>
          <p:cNvPr id="158" name="bg object 158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524051" y="8437189"/>
            <a:ext cx="241175" cy="171542"/>
          </a:xfrm>
          <a:prstGeom prst="rect">
            <a:avLst/>
          </a:prstGeom>
        </p:spPr>
      </p:pic>
      <p:pic>
        <p:nvPicPr>
          <p:cNvPr id="159" name="bg object 159"/>
          <p:cNvPicPr/>
          <p:nvPr/>
        </p:nvPicPr>
        <p:blipFill>
          <a:blip r:embed="rId104" cstate="print"/>
          <a:stretch>
            <a:fillRect/>
          </a:stretch>
        </p:blipFill>
        <p:spPr>
          <a:xfrm>
            <a:off x="877723" y="8437193"/>
            <a:ext cx="241178" cy="171521"/>
          </a:xfrm>
          <a:prstGeom prst="rect">
            <a:avLst/>
          </a:prstGeom>
        </p:spPr>
      </p:pic>
      <p:pic>
        <p:nvPicPr>
          <p:cNvPr id="160" name="bg object 160"/>
          <p:cNvPicPr/>
          <p:nvPr/>
        </p:nvPicPr>
        <p:blipFill>
          <a:blip r:embed="rId103" cstate="print"/>
          <a:stretch>
            <a:fillRect/>
          </a:stretch>
        </p:blipFill>
        <p:spPr>
          <a:xfrm>
            <a:off x="1231412" y="8437175"/>
            <a:ext cx="241156" cy="171547"/>
          </a:xfrm>
          <a:prstGeom prst="rect">
            <a:avLst/>
          </a:prstGeom>
        </p:spPr>
      </p:pic>
      <p:pic>
        <p:nvPicPr>
          <p:cNvPr id="161" name="bg object 161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1585079" y="8437189"/>
            <a:ext cx="241175" cy="171542"/>
          </a:xfrm>
          <a:prstGeom prst="rect">
            <a:avLst/>
          </a:prstGeom>
        </p:spPr>
      </p:pic>
      <p:pic>
        <p:nvPicPr>
          <p:cNvPr id="162" name="bg object 162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1577153" y="8964802"/>
            <a:ext cx="241156" cy="171546"/>
          </a:xfrm>
          <a:prstGeom prst="rect">
            <a:avLst/>
          </a:prstGeom>
        </p:spPr>
      </p:pic>
      <p:pic>
        <p:nvPicPr>
          <p:cNvPr id="163" name="bg object 163"/>
          <p:cNvPicPr/>
          <p:nvPr/>
        </p:nvPicPr>
        <p:blipFill>
          <a:blip r:embed="rId105" cstate="print"/>
          <a:stretch>
            <a:fillRect/>
          </a:stretch>
        </p:blipFill>
        <p:spPr>
          <a:xfrm>
            <a:off x="1757959" y="9224276"/>
            <a:ext cx="241160" cy="172307"/>
          </a:xfrm>
          <a:prstGeom prst="rect">
            <a:avLst/>
          </a:prstGeom>
        </p:spPr>
      </p:pic>
      <p:pic>
        <p:nvPicPr>
          <p:cNvPr id="164" name="bg object 164"/>
          <p:cNvPicPr/>
          <p:nvPr/>
        </p:nvPicPr>
        <p:blipFill>
          <a:blip r:embed="rId106" cstate="print"/>
          <a:stretch>
            <a:fillRect/>
          </a:stretch>
        </p:blipFill>
        <p:spPr>
          <a:xfrm>
            <a:off x="0" y="8705325"/>
            <a:ext cx="230748" cy="172307"/>
          </a:xfrm>
          <a:prstGeom prst="rect">
            <a:avLst/>
          </a:prstGeom>
        </p:spPr>
      </p:pic>
      <p:pic>
        <p:nvPicPr>
          <p:cNvPr id="165" name="bg object 165"/>
          <p:cNvPicPr/>
          <p:nvPr/>
        </p:nvPicPr>
        <p:blipFill>
          <a:blip r:embed="rId107" cstate="print"/>
          <a:stretch>
            <a:fillRect/>
          </a:stretch>
        </p:blipFill>
        <p:spPr>
          <a:xfrm>
            <a:off x="343245" y="8705322"/>
            <a:ext cx="241175" cy="172302"/>
          </a:xfrm>
          <a:prstGeom prst="rect">
            <a:avLst/>
          </a:prstGeom>
        </p:spPr>
      </p:pic>
      <p:pic>
        <p:nvPicPr>
          <p:cNvPr id="166" name="bg object 166"/>
          <p:cNvPicPr/>
          <p:nvPr/>
        </p:nvPicPr>
        <p:blipFill>
          <a:blip r:embed="rId108" cstate="print"/>
          <a:stretch>
            <a:fillRect/>
          </a:stretch>
        </p:blipFill>
        <p:spPr>
          <a:xfrm>
            <a:off x="696931" y="8705319"/>
            <a:ext cx="241160" cy="171549"/>
          </a:xfrm>
          <a:prstGeom prst="rect">
            <a:avLst/>
          </a:prstGeom>
        </p:spPr>
      </p:pic>
      <p:pic>
        <p:nvPicPr>
          <p:cNvPr id="167" name="bg object 167"/>
          <p:cNvPicPr/>
          <p:nvPr/>
        </p:nvPicPr>
        <p:blipFill>
          <a:blip r:embed="rId96" cstate="print"/>
          <a:stretch>
            <a:fillRect/>
          </a:stretch>
        </p:blipFill>
        <p:spPr>
          <a:xfrm>
            <a:off x="1050602" y="8705325"/>
            <a:ext cx="241174" cy="172307"/>
          </a:xfrm>
          <a:prstGeom prst="rect">
            <a:avLst/>
          </a:prstGeom>
        </p:spPr>
      </p:pic>
      <p:pic>
        <p:nvPicPr>
          <p:cNvPr id="168" name="bg object 168"/>
          <p:cNvPicPr/>
          <p:nvPr/>
        </p:nvPicPr>
        <p:blipFill>
          <a:blip r:embed="rId107" cstate="print"/>
          <a:stretch>
            <a:fillRect/>
          </a:stretch>
        </p:blipFill>
        <p:spPr>
          <a:xfrm>
            <a:off x="1404273" y="8705322"/>
            <a:ext cx="241175" cy="172302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105" cstate="print"/>
          <a:stretch>
            <a:fillRect/>
          </a:stretch>
        </p:blipFill>
        <p:spPr>
          <a:xfrm>
            <a:off x="1757959" y="8705319"/>
            <a:ext cx="241160" cy="172305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109" cstate="print"/>
          <a:stretch>
            <a:fillRect/>
          </a:stretch>
        </p:blipFill>
        <p:spPr>
          <a:xfrm>
            <a:off x="1930820" y="8964802"/>
            <a:ext cx="241178" cy="172299"/>
          </a:xfrm>
          <a:prstGeom prst="rect">
            <a:avLst/>
          </a:prstGeom>
        </p:spPr>
      </p:pic>
      <p:sp>
        <p:nvSpPr>
          <p:cNvPr id="171" name="bg object 171"/>
          <p:cNvSpPr/>
          <p:nvPr/>
        </p:nvSpPr>
        <p:spPr>
          <a:xfrm>
            <a:off x="-2494" y="-1"/>
            <a:ext cx="7791675" cy="10920599"/>
          </a:xfrm>
          <a:custGeom>
            <a:avLst/>
            <a:gdLst/>
            <a:ahLst/>
            <a:cxnLst/>
            <a:rect l="l" t="t" r="r" b="b"/>
            <a:pathLst>
              <a:path w="7704455" h="10872470">
                <a:moveTo>
                  <a:pt x="0" y="0"/>
                </a:moveTo>
                <a:lnTo>
                  <a:pt x="7704000" y="0"/>
                </a:lnTo>
                <a:lnTo>
                  <a:pt x="7704000" y="10872000"/>
                </a:lnTo>
                <a:lnTo>
                  <a:pt x="0" y="10872000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3">
            <a:extLst>
              <a:ext uri="{FF2B5EF4-FFF2-40B4-BE49-F238E27FC236}">
                <a16:creationId xmlns:a16="http://schemas.microsoft.com/office/drawing/2014/main" xmlns="" id="{9C0BD632-90C7-F75F-DBC7-3548FBE7653F}"/>
              </a:ext>
            </a:extLst>
          </p:cNvPr>
          <p:cNvGrpSpPr/>
          <p:nvPr userDrawn="1"/>
        </p:nvGrpSpPr>
        <p:grpSpPr>
          <a:xfrm>
            <a:off x="719550" y="781837"/>
            <a:ext cx="3496310" cy="1156970"/>
            <a:chOff x="719550" y="781837"/>
            <a:chExt cx="3496310" cy="1156970"/>
          </a:xfrm>
        </p:grpSpPr>
        <p:sp>
          <p:nvSpPr>
            <p:cNvPr id="9" name="object 4">
              <a:extLst>
                <a:ext uri="{FF2B5EF4-FFF2-40B4-BE49-F238E27FC236}">
                  <a16:creationId xmlns:a16="http://schemas.microsoft.com/office/drawing/2014/main" xmlns="" id="{27DEAA13-B3DF-0792-5F18-90D7E351B421}"/>
                </a:ext>
              </a:extLst>
            </p:cNvPr>
            <p:cNvSpPr/>
            <p:nvPr/>
          </p:nvSpPr>
          <p:spPr>
            <a:xfrm>
              <a:off x="719550" y="781837"/>
              <a:ext cx="1156970" cy="1156970"/>
            </a:xfrm>
            <a:custGeom>
              <a:avLst/>
              <a:gdLst/>
              <a:ahLst/>
              <a:cxnLst/>
              <a:rect l="l" t="t" r="r" b="b"/>
              <a:pathLst>
                <a:path w="1156970" h="1156970">
                  <a:moveTo>
                    <a:pt x="578458" y="0"/>
                  </a:moveTo>
                  <a:lnTo>
                    <a:pt x="531015" y="1917"/>
                  </a:lnTo>
                  <a:lnTo>
                    <a:pt x="484629" y="7571"/>
                  </a:lnTo>
                  <a:lnTo>
                    <a:pt x="439447" y="16811"/>
                  </a:lnTo>
                  <a:lnTo>
                    <a:pt x="395620" y="29490"/>
                  </a:lnTo>
                  <a:lnTo>
                    <a:pt x="353295" y="45458"/>
                  </a:lnTo>
                  <a:lnTo>
                    <a:pt x="312622" y="64566"/>
                  </a:lnTo>
                  <a:lnTo>
                    <a:pt x="273750" y="86666"/>
                  </a:lnTo>
                  <a:lnTo>
                    <a:pt x="236827" y="111608"/>
                  </a:lnTo>
                  <a:lnTo>
                    <a:pt x="202003" y="139244"/>
                  </a:lnTo>
                  <a:lnTo>
                    <a:pt x="169426" y="169425"/>
                  </a:lnTo>
                  <a:lnTo>
                    <a:pt x="139244" y="202002"/>
                  </a:lnTo>
                  <a:lnTo>
                    <a:pt x="111569" y="236884"/>
                  </a:lnTo>
                  <a:lnTo>
                    <a:pt x="86666" y="273749"/>
                  </a:lnTo>
                  <a:lnTo>
                    <a:pt x="64566" y="312621"/>
                  </a:lnTo>
                  <a:lnTo>
                    <a:pt x="45457" y="353293"/>
                  </a:lnTo>
                  <a:lnTo>
                    <a:pt x="29490" y="395617"/>
                  </a:lnTo>
                  <a:lnTo>
                    <a:pt x="16811" y="439444"/>
                  </a:lnTo>
                  <a:lnTo>
                    <a:pt x="7571" y="484624"/>
                  </a:lnTo>
                  <a:lnTo>
                    <a:pt x="1917" y="531010"/>
                  </a:lnTo>
                  <a:lnTo>
                    <a:pt x="0" y="578451"/>
                  </a:lnTo>
                  <a:lnTo>
                    <a:pt x="1917" y="625894"/>
                  </a:lnTo>
                  <a:lnTo>
                    <a:pt x="7571" y="672280"/>
                  </a:lnTo>
                  <a:lnTo>
                    <a:pt x="16811" y="717460"/>
                  </a:lnTo>
                  <a:lnTo>
                    <a:pt x="29490" y="761287"/>
                  </a:lnTo>
                  <a:lnTo>
                    <a:pt x="45457" y="803611"/>
                  </a:lnTo>
                  <a:lnTo>
                    <a:pt x="64566" y="844284"/>
                  </a:lnTo>
                  <a:lnTo>
                    <a:pt x="86666" y="883156"/>
                  </a:lnTo>
                  <a:lnTo>
                    <a:pt x="111608" y="920078"/>
                  </a:lnTo>
                  <a:lnTo>
                    <a:pt x="139244" y="954902"/>
                  </a:lnTo>
                  <a:lnTo>
                    <a:pt x="169426" y="987479"/>
                  </a:lnTo>
                  <a:lnTo>
                    <a:pt x="202003" y="1017660"/>
                  </a:lnTo>
                  <a:lnTo>
                    <a:pt x="236827" y="1045296"/>
                  </a:lnTo>
                  <a:lnTo>
                    <a:pt x="273750" y="1070238"/>
                  </a:lnTo>
                  <a:lnTo>
                    <a:pt x="312622" y="1092338"/>
                  </a:lnTo>
                  <a:lnTo>
                    <a:pt x="353295" y="1111446"/>
                  </a:lnTo>
                  <a:lnTo>
                    <a:pt x="395620" y="1127414"/>
                  </a:lnTo>
                  <a:lnTo>
                    <a:pt x="439447" y="1140092"/>
                  </a:lnTo>
                  <a:lnTo>
                    <a:pt x="484629" y="1149333"/>
                  </a:lnTo>
                  <a:lnTo>
                    <a:pt x="531015" y="1154986"/>
                  </a:lnTo>
                  <a:lnTo>
                    <a:pt x="578458" y="1156903"/>
                  </a:lnTo>
                  <a:lnTo>
                    <a:pt x="625899" y="1154986"/>
                  </a:lnTo>
                  <a:lnTo>
                    <a:pt x="672285" y="1149333"/>
                  </a:lnTo>
                  <a:lnTo>
                    <a:pt x="717465" y="1140092"/>
                  </a:lnTo>
                  <a:lnTo>
                    <a:pt x="761292" y="1127414"/>
                  </a:lnTo>
                  <a:lnTo>
                    <a:pt x="803616" y="1111446"/>
                  </a:lnTo>
                  <a:lnTo>
                    <a:pt x="844288" y="1092338"/>
                  </a:lnTo>
                  <a:lnTo>
                    <a:pt x="883159" y="1070238"/>
                  </a:lnTo>
                  <a:lnTo>
                    <a:pt x="920081" y="1045296"/>
                  </a:lnTo>
                  <a:lnTo>
                    <a:pt x="954905" y="1017660"/>
                  </a:lnTo>
                  <a:lnTo>
                    <a:pt x="987482" y="987479"/>
                  </a:lnTo>
                  <a:lnTo>
                    <a:pt x="1017663" y="954902"/>
                  </a:lnTo>
                  <a:lnTo>
                    <a:pt x="1045299" y="920078"/>
                  </a:lnTo>
                  <a:lnTo>
                    <a:pt x="1050348" y="912604"/>
                  </a:lnTo>
                  <a:lnTo>
                    <a:pt x="573648" y="912604"/>
                  </a:lnTo>
                  <a:lnTo>
                    <a:pt x="341142" y="574743"/>
                  </a:lnTo>
                  <a:lnTo>
                    <a:pt x="573648" y="236884"/>
                  </a:lnTo>
                  <a:lnTo>
                    <a:pt x="1045337" y="236884"/>
                  </a:lnTo>
                  <a:lnTo>
                    <a:pt x="1017663" y="202002"/>
                  </a:lnTo>
                  <a:lnTo>
                    <a:pt x="987482" y="169425"/>
                  </a:lnTo>
                  <a:lnTo>
                    <a:pt x="954905" y="139244"/>
                  </a:lnTo>
                  <a:lnTo>
                    <a:pt x="920081" y="111608"/>
                  </a:lnTo>
                  <a:lnTo>
                    <a:pt x="883159" y="86666"/>
                  </a:lnTo>
                  <a:lnTo>
                    <a:pt x="844288" y="64566"/>
                  </a:lnTo>
                  <a:lnTo>
                    <a:pt x="803616" y="45458"/>
                  </a:lnTo>
                  <a:lnTo>
                    <a:pt x="761292" y="29490"/>
                  </a:lnTo>
                  <a:lnTo>
                    <a:pt x="717465" y="16811"/>
                  </a:lnTo>
                  <a:lnTo>
                    <a:pt x="672285" y="7571"/>
                  </a:lnTo>
                  <a:lnTo>
                    <a:pt x="625899" y="1917"/>
                  </a:lnTo>
                  <a:lnTo>
                    <a:pt x="578458" y="0"/>
                  </a:lnTo>
                  <a:close/>
                </a:path>
                <a:path w="1156970" h="1156970">
                  <a:moveTo>
                    <a:pt x="1045337" y="236884"/>
                  </a:moveTo>
                  <a:lnTo>
                    <a:pt x="583267" y="236884"/>
                  </a:lnTo>
                  <a:lnTo>
                    <a:pt x="815770" y="574743"/>
                  </a:lnTo>
                  <a:lnTo>
                    <a:pt x="583267" y="912604"/>
                  </a:lnTo>
                  <a:lnTo>
                    <a:pt x="1050348" y="912604"/>
                  </a:lnTo>
                  <a:lnTo>
                    <a:pt x="1070241" y="883156"/>
                  </a:lnTo>
                  <a:lnTo>
                    <a:pt x="1092341" y="844284"/>
                  </a:lnTo>
                  <a:lnTo>
                    <a:pt x="1111449" y="803611"/>
                  </a:lnTo>
                  <a:lnTo>
                    <a:pt x="1127416" y="761287"/>
                  </a:lnTo>
                  <a:lnTo>
                    <a:pt x="1140095" y="717460"/>
                  </a:lnTo>
                  <a:lnTo>
                    <a:pt x="1149335" y="672280"/>
                  </a:lnTo>
                  <a:lnTo>
                    <a:pt x="1154988" y="625894"/>
                  </a:lnTo>
                  <a:lnTo>
                    <a:pt x="1156906" y="578451"/>
                  </a:lnTo>
                  <a:lnTo>
                    <a:pt x="1154988" y="531010"/>
                  </a:lnTo>
                  <a:lnTo>
                    <a:pt x="1149335" y="484624"/>
                  </a:lnTo>
                  <a:lnTo>
                    <a:pt x="1140095" y="439444"/>
                  </a:lnTo>
                  <a:lnTo>
                    <a:pt x="1127416" y="395617"/>
                  </a:lnTo>
                  <a:lnTo>
                    <a:pt x="1111449" y="353293"/>
                  </a:lnTo>
                  <a:lnTo>
                    <a:pt x="1092341" y="312621"/>
                  </a:lnTo>
                  <a:lnTo>
                    <a:pt x="1070241" y="273749"/>
                  </a:lnTo>
                  <a:lnTo>
                    <a:pt x="1045337" y="236884"/>
                  </a:lnTo>
                  <a:close/>
                </a:path>
              </a:pathLst>
            </a:custGeom>
            <a:solidFill>
              <a:srgbClr val="FFD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5">
              <a:extLst>
                <a:ext uri="{FF2B5EF4-FFF2-40B4-BE49-F238E27FC236}">
                  <a16:creationId xmlns:a16="http://schemas.microsoft.com/office/drawing/2014/main" xmlns="" id="{F584B2DA-8EC8-F502-B0A5-7C6D8AB4C64D}"/>
                </a:ext>
              </a:extLst>
            </p:cNvPr>
            <p:cNvSpPr/>
            <p:nvPr/>
          </p:nvSpPr>
          <p:spPr>
            <a:xfrm>
              <a:off x="2185593" y="966276"/>
              <a:ext cx="2030095" cy="804545"/>
            </a:xfrm>
            <a:custGeom>
              <a:avLst/>
              <a:gdLst/>
              <a:ahLst/>
              <a:cxnLst/>
              <a:rect l="l" t="t" r="r" b="b"/>
              <a:pathLst>
                <a:path w="2030095" h="804544">
                  <a:moveTo>
                    <a:pt x="359549" y="186753"/>
                  </a:moveTo>
                  <a:lnTo>
                    <a:pt x="253758" y="186753"/>
                  </a:lnTo>
                  <a:lnTo>
                    <a:pt x="253758" y="360743"/>
                  </a:lnTo>
                  <a:lnTo>
                    <a:pt x="105791" y="360743"/>
                  </a:lnTo>
                  <a:lnTo>
                    <a:pt x="105791" y="186753"/>
                  </a:lnTo>
                  <a:lnTo>
                    <a:pt x="0" y="186753"/>
                  </a:lnTo>
                  <a:lnTo>
                    <a:pt x="0" y="360743"/>
                  </a:lnTo>
                  <a:lnTo>
                    <a:pt x="0" y="440753"/>
                  </a:lnTo>
                  <a:lnTo>
                    <a:pt x="0" y="623633"/>
                  </a:lnTo>
                  <a:lnTo>
                    <a:pt x="105791" y="623633"/>
                  </a:lnTo>
                  <a:lnTo>
                    <a:pt x="105791" y="440753"/>
                  </a:lnTo>
                  <a:lnTo>
                    <a:pt x="253758" y="440753"/>
                  </a:lnTo>
                  <a:lnTo>
                    <a:pt x="253758" y="623633"/>
                  </a:lnTo>
                  <a:lnTo>
                    <a:pt x="359549" y="623633"/>
                  </a:lnTo>
                  <a:lnTo>
                    <a:pt x="359549" y="440753"/>
                  </a:lnTo>
                  <a:lnTo>
                    <a:pt x="359549" y="360743"/>
                  </a:lnTo>
                  <a:lnTo>
                    <a:pt x="359549" y="186753"/>
                  </a:lnTo>
                  <a:close/>
                </a:path>
                <a:path w="2030095" h="804544">
                  <a:moveTo>
                    <a:pt x="878586" y="543852"/>
                  </a:moveTo>
                  <a:lnTo>
                    <a:pt x="833132" y="543852"/>
                  </a:lnTo>
                  <a:lnTo>
                    <a:pt x="833132" y="261200"/>
                  </a:lnTo>
                  <a:lnTo>
                    <a:pt x="833132" y="186804"/>
                  </a:lnTo>
                  <a:lnTo>
                    <a:pt x="731456" y="186804"/>
                  </a:lnTo>
                  <a:lnTo>
                    <a:pt x="731456" y="261200"/>
                  </a:lnTo>
                  <a:lnTo>
                    <a:pt x="731456" y="543852"/>
                  </a:lnTo>
                  <a:lnTo>
                    <a:pt x="551281" y="543852"/>
                  </a:lnTo>
                  <a:lnTo>
                    <a:pt x="563016" y="535571"/>
                  </a:lnTo>
                  <a:lnTo>
                    <a:pt x="573405" y="526402"/>
                  </a:lnTo>
                  <a:lnTo>
                    <a:pt x="596798" y="492963"/>
                  </a:lnTo>
                  <a:lnTo>
                    <a:pt x="612444" y="442188"/>
                  </a:lnTo>
                  <a:lnTo>
                    <a:pt x="620077" y="394055"/>
                  </a:lnTo>
                  <a:lnTo>
                    <a:pt x="626491" y="330619"/>
                  </a:lnTo>
                  <a:lnTo>
                    <a:pt x="632269" y="261200"/>
                  </a:lnTo>
                  <a:lnTo>
                    <a:pt x="731456" y="261200"/>
                  </a:lnTo>
                  <a:lnTo>
                    <a:pt x="731456" y="186804"/>
                  </a:lnTo>
                  <a:lnTo>
                    <a:pt x="539724" y="186804"/>
                  </a:lnTo>
                  <a:lnTo>
                    <a:pt x="528154" y="341376"/>
                  </a:lnTo>
                  <a:lnTo>
                    <a:pt x="525081" y="377164"/>
                  </a:lnTo>
                  <a:lnTo>
                    <a:pt x="517842" y="435444"/>
                  </a:lnTo>
                  <a:lnTo>
                    <a:pt x="509244" y="476681"/>
                  </a:lnTo>
                  <a:lnTo>
                    <a:pt x="494665" y="515340"/>
                  </a:lnTo>
                  <a:lnTo>
                    <a:pt x="466966" y="543852"/>
                  </a:lnTo>
                  <a:lnTo>
                    <a:pt x="438048" y="543852"/>
                  </a:lnTo>
                  <a:lnTo>
                    <a:pt x="438048" y="754621"/>
                  </a:lnTo>
                  <a:lnTo>
                    <a:pt x="514921" y="754621"/>
                  </a:lnTo>
                  <a:lnTo>
                    <a:pt x="528980" y="624027"/>
                  </a:lnTo>
                  <a:lnTo>
                    <a:pt x="787666" y="624027"/>
                  </a:lnTo>
                  <a:lnTo>
                    <a:pt x="801700" y="754621"/>
                  </a:lnTo>
                  <a:lnTo>
                    <a:pt x="878586" y="754621"/>
                  </a:lnTo>
                  <a:lnTo>
                    <a:pt x="878586" y="624027"/>
                  </a:lnTo>
                  <a:lnTo>
                    <a:pt x="878586" y="543852"/>
                  </a:lnTo>
                  <a:close/>
                </a:path>
                <a:path w="2030095" h="804544">
                  <a:moveTo>
                    <a:pt x="1553870" y="405003"/>
                  </a:moveTo>
                  <a:lnTo>
                    <a:pt x="1551647" y="352475"/>
                  </a:lnTo>
                  <a:lnTo>
                    <a:pt x="1544980" y="306438"/>
                  </a:lnTo>
                  <a:lnTo>
                    <a:pt x="1533867" y="266928"/>
                  </a:lnTo>
                  <a:lnTo>
                    <a:pt x="1508594" y="221526"/>
                  </a:lnTo>
                  <a:lnTo>
                    <a:pt x="1497876" y="207886"/>
                  </a:lnTo>
                  <a:lnTo>
                    <a:pt x="1472044" y="189293"/>
                  </a:lnTo>
                  <a:lnTo>
                    <a:pt x="1444764" y="179552"/>
                  </a:lnTo>
                  <a:lnTo>
                    <a:pt x="1444764" y="405003"/>
                  </a:lnTo>
                  <a:lnTo>
                    <a:pt x="1440370" y="471551"/>
                  </a:lnTo>
                  <a:lnTo>
                    <a:pt x="1427200" y="519074"/>
                  </a:lnTo>
                  <a:lnTo>
                    <a:pt x="1405255" y="547585"/>
                  </a:lnTo>
                  <a:lnTo>
                    <a:pt x="1374521" y="557085"/>
                  </a:lnTo>
                  <a:lnTo>
                    <a:pt x="1363306" y="556399"/>
                  </a:lnTo>
                  <a:lnTo>
                    <a:pt x="1325486" y="539597"/>
                  </a:lnTo>
                  <a:lnTo>
                    <a:pt x="1301788" y="511606"/>
                  </a:lnTo>
                  <a:lnTo>
                    <a:pt x="1301788" y="296735"/>
                  </a:lnTo>
                  <a:lnTo>
                    <a:pt x="1318463" y="277571"/>
                  </a:lnTo>
                  <a:lnTo>
                    <a:pt x="1336268" y="263880"/>
                  </a:lnTo>
                  <a:lnTo>
                    <a:pt x="1355229" y="255663"/>
                  </a:lnTo>
                  <a:lnTo>
                    <a:pt x="1375333" y="252920"/>
                  </a:lnTo>
                  <a:lnTo>
                    <a:pt x="1391945" y="255206"/>
                  </a:lnTo>
                  <a:lnTo>
                    <a:pt x="1427835" y="289293"/>
                  </a:lnTo>
                  <a:lnTo>
                    <a:pt x="1440535" y="336410"/>
                  </a:lnTo>
                  <a:lnTo>
                    <a:pt x="1444764" y="405003"/>
                  </a:lnTo>
                  <a:lnTo>
                    <a:pt x="1444764" y="179552"/>
                  </a:lnTo>
                  <a:lnTo>
                    <a:pt x="1440840" y="178142"/>
                  </a:lnTo>
                  <a:lnTo>
                    <a:pt x="1404289" y="174421"/>
                  </a:lnTo>
                  <a:lnTo>
                    <a:pt x="1373987" y="177368"/>
                  </a:lnTo>
                  <a:lnTo>
                    <a:pt x="1346809" y="186194"/>
                  </a:lnTo>
                  <a:lnTo>
                    <a:pt x="1322743" y="200914"/>
                  </a:lnTo>
                  <a:lnTo>
                    <a:pt x="1301788" y="221526"/>
                  </a:lnTo>
                  <a:lnTo>
                    <a:pt x="1301788" y="219862"/>
                  </a:lnTo>
                  <a:lnTo>
                    <a:pt x="1301788" y="11595"/>
                  </a:lnTo>
                  <a:lnTo>
                    <a:pt x="1201762" y="0"/>
                  </a:lnTo>
                  <a:lnTo>
                    <a:pt x="1201762" y="219862"/>
                  </a:lnTo>
                  <a:lnTo>
                    <a:pt x="1201762" y="295084"/>
                  </a:lnTo>
                  <a:lnTo>
                    <a:pt x="1201762" y="512457"/>
                  </a:lnTo>
                  <a:lnTo>
                    <a:pt x="1185087" y="531977"/>
                  </a:lnTo>
                  <a:lnTo>
                    <a:pt x="1167257" y="545922"/>
                  </a:lnTo>
                  <a:lnTo>
                    <a:pt x="1148295" y="554304"/>
                  </a:lnTo>
                  <a:lnTo>
                    <a:pt x="1128217" y="557085"/>
                  </a:lnTo>
                  <a:lnTo>
                    <a:pt x="1098194" y="547585"/>
                  </a:lnTo>
                  <a:lnTo>
                    <a:pt x="1076756" y="519074"/>
                  </a:lnTo>
                  <a:lnTo>
                    <a:pt x="1063891" y="471551"/>
                  </a:lnTo>
                  <a:lnTo>
                    <a:pt x="1059611" y="405003"/>
                  </a:lnTo>
                  <a:lnTo>
                    <a:pt x="1060665" y="368350"/>
                  </a:lnTo>
                  <a:lnTo>
                    <a:pt x="1069136" y="310718"/>
                  </a:lnTo>
                  <a:lnTo>
                    <a:pt x="1086078" y="273621"/>
                  </a:lnTo>
                  <a:lnTo>
                    <a:pt x="1127391" y="252920"/>
                  </a:lnTo>
                  <a:lnTo>
                    <a:pt x="1148156" y="255562"/>
                  </a:lnTo>
                  <a:lnTo>
                    <a:pt x="1167460" y="263474"/>
                  </a:lnTo>
                  <a:lnTo>
                    <a:pt x="1185341" y="276644"/>
                  </a:lnTo>
                  <a:lnTo>
                    <a:pt x="1201762" y="295084"/>
                  </a:lnTo>
                  <a:lnTo>
                    <a:pt x="1201762" y="219862"/>
                  </a:lnTo>
                  <a:lnTo>
                    <a:pt x="1180846" y="199986"/>
                  </a:lnTo>
                  <a:lnTo>
                    <a:pt x="1156919" y="185788"/>
                  </a:lnTo>
                  <a:lnTo>
                    <a:pt x="1130020" y="177266"/>
                  </a:lnTo>
                  <a:lnTo>
                    <a:pt x="1100112" y="174421"/>
                  </a:lnTo>
                  <a:lnTo>
                    <a:pt x="1064183" y="178193"/>
                  </a:lnTo>
                  <a:lnTo>
                    <a:pt x="1007351" y="208343"/>
                  </a:lnTo>
                  <a:lnTo>
                    <a:pt x="970368" y="268008"/>
                  </a:lnTo>
                  <a:lnTo>
                    <a:pt x="958875" y="307479"/>
                  </a:lnTo>
                  <a:lnTo>
                    <a:pt x="951979" y="353148"/>
                  </a:lnTo>
                  <a:lnTo>
                    <a:pt x="949680" y="405003"/>
                  </a:lnTo>
                  <a:lnTo>
                    <a:pt x="950810" y="438670"/>
                  </a:lnTo>
                  <a:lnTo>
                    <a:pt x="959904" y="499618"/>
                  </a:lnTo>
                  <a:lnTo>
                    <a:pt x="977938" y="551662"/>
                  </a:lnTo>
                  <a:lnTo>
                    <a:pt x="1003998" y="592201"/>
                  </a:lnTo>
                  <a:lnTo>
                    <a:pt x="1037551" y="620407"/>
                  </a:lnTo>
                  <a:lnTo>
                    <a:pt x="1076807" y="634644"/>
                  </a:lnTo>
                  <a:lnTo>
                    <a:pt x="1098448" y="636422"/>
                  </a:lnTo>
                  <a:lnTo>
                    <a:pt x="1113840" y="635596"/>
                  </a:lnTo>
                  <a:lnTo>
                    <a:pt x="1156309" y="623214"/>
                  </a:lnTo>
                  <a:lnTo>
                    <a:pt x="1191793" y="597331"/>
                  </a:lnTo>
                  <a:lnTo>
                    <a:pt x="1201762" y="586003"/>
                  </a:lnTo>
                  <a:lnTo>
                    <a:pt x="1201762" y="804214"/>
                  </a:lnTo>
                  <a:lnTo>
                    <a:pt x="1301788" y="792645"/>
                  </a:lnTo>
                  <a:lnTo>
                    <a:pt x="1301788" y="586003"/>
                  </a:lnTo>
                  <a:lnTo>
                    <a:pt x="1301788" y="584377"/>
                  </a:lnTo>
                  <a:lnTo>
                    <a:pt x="1322285" y="607148"/>
                  </a:lnTo>
                  <a:lnTo>
                    <a:pt x="1345793" y="623404"/>
                  </a:lnTo>
                  <a:lnTo>
                    <a:pt x="1372298" y="633171"/>
                  </a:lnTo>
                  <a:lnTo>
                    <a:pt x="1401787" y="636422"/>
                  </a:lnTo>
                  <a:lnTo>
                    <a:pt x="1424178" y="634644"/>
                  </a:lnTo>
                  <a:lnTo>
                    <a:pt x="1464475" y="620407"/>
                  </a:lnTo>
                  <a:lnTo>
                    <a:pt x="1498561" y="592175"/>
                  </a:lnTo>
                  <a:lnTo>
                    <a:pt x="1522044" y="557085"/>
                  </a:lnTo>
                  <a:lnTo>
                    <a:pt x="1524977" y="551903"/>
                  </a:lnTo>
                  <a:lnTo>
                    <a:pt x="1535252" y="527329"/>
                  </a:lnTo>
                  <a:lnTo>
                    <a:pt x="1543405" y="500164"/>
                  </a:lnTo>
                  <a:lnTo>
                    <a:pt x="1549222" y="470725"/>
                  </a:lnTo>
                  <a:lnTo>
                    <a:pt x="1552714" y="439000"/>
                  </a:lnTo>
                  <a:lnTo>
                    <a:pt x="1553870" y="405003"/>
                  </a:lnTo>
                  <a:close/>
                </a:path>
                <a:path w="2030095" h="804544">
                  <a:moveTo>
                    <a:pt x="2029929" y="186753"/>
                  </a:moveTo>
                  <a:lnTo>
                    <a:pt x="1672869" y="186753"/>
                  </a:lnTo>
                  <a:lnTo>
                    <a:pt x="1672869" y="268033"/>
                  </a:lnTo>
                  <a:lnTo>
                    <a:pt x="1672869" y="623633"/>
                  </a:lnTo>
                  <a:lnTo>
                    <a:pt x="1778660" y="623633"/>
                  </a:lnTo>
                  <a:lnTo>
                    <a:pt x="1778660" y="268033"/>
                  </a:lnTo>
                  <a:lnTo>
                    <a:pt x="1924138" y="268033"/>
                  </a:lnTo>
                  <a:lnTo>
                    <a:pt x="1924138" y="623633"/>
                  </a:lnTo>
                  <a:lnTo>
                    <a:pt x="2029929" y="623633"/>
                  </a:lnTo>
                  <a:lnTo>
                    <a:pt x="2029929" y="268033"/>
                  </a:lnTo>
                  <a:lnTo>
                    <a:pt x="2029929" y="186753"/>
                  </a:lnTo>
                  <a:close/>
                </a:path>
              </a:pathLst>
            </a:custGeom>
            <a:solidFill>
              <a:srgbClr val="151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4" name="Рисунок 173">
            <a:extLst>
              <a:ext uri="{FF2B5EF4-FFF2-40B4-BE49-F238E27FC236}">
                <a16:creationId xmlns:a16="http://schemas.microsoft.com/office/drawing/2014/main" xmlns="" id="{CAAA7190-47ED-B901-2DCA-376C204ACF28}"/>
              </a:ext>
            </a:extLst>
          </p:cNvPr>
          <p:cNvPicPr>
            <a:picLocks noChangeAspect="1"/>
          </p:cNvPicPr>
          <p:nvPr userDrawn="1"/>
        </p:nvPicPr>
        <p:blipFill>
          <a:blip r:embed="rId110" cstate="print"/>
          <a:stretch>
            <a:fillRect/>
          </a:stretch>
        </p:blipFill>
        <p:spPr>
          <a:xfrm>
            <a:off x="3954323" y="10052288"/>
            <a:ext cx="1542422" cy="59136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5C0CB96-283F-4EC3-00AB-A475DA3CB20C}"/>
              </a:ext>
            </a:extLst>
          </p:cNvPr>
          <p:cNvPicPr>
            <a:picLocks noChangeAspect="1"/>
          </p:cNvPicPr>
          <p:nvPr userDrawn="1"/>
        </p:nvPicPr>
        <p:blipFill>
          <a:blip r:embed="rId1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23122" y="9194800"/>
            <a:ext cx="1103472" cy="66452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6F73425-1404-D4B2-3FC5-7AD76B93AC04}"/>
              </a:ext>
            </a:extLst>
          </p:cNvPr>
          <p:cNvPicPr>
            <a:picLocks noChangeAspect="1"/>
          </p:cNvPicPr>
          <p:nvPr userDrawn="1"/>
        </p:nvPicPr>
        <p:blipFill>
          <a:blip r:embed="rId112" cstate="print"/>
          <a:stretch>
            <a:fillRect/>
          </a:stretch>
        </p:blipFill>
        <p:spPr>
          <a:xfrm>
            <a:off x="540509" y="2107780"/>
            <a:ext cx="4426080" cy="59136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13ED73B6-6F19-95BA-F6C8-724BC6262DDE}"/>
              </a:ext>
            </a:extLst>
          </p:cNvPr>
          <p:cNvPicPr>
            <a:picLocks noChangeAspect="1"/>
          </p:cNvPicPr>
          <p:nvPr userDrawn="1"/>
        </p:nvPicPr>
        <p:blipFill>
          <a:blip r:embed="rId113" cstate="print"/>
          <a:stretch>
            <a:fillRect/>
          </a:stretch>
        </p:blipFill>
        <p:spPr>
          <a:xfrm>
            <a:off x="2765928" y="4741946"/>
            <a:ext cx="2341067" cy="78035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9FBCFCC-ED73-70B4-4262-43716E64B3BB}"/>
              </a:ext>
            </a:extLst>
          </p:cNvPr>
          <p:cNvPicPr>
            <a:picLocks noChangeAspect="1"/>
          </p:cNvPicPr>
          <p:nvPr userDrawn="1"/>
        </p:nvPicPr>
        <p:blipFill>
          <a:blip r:embed="rId114" cstate="print"/>
          <a:stretch>
            <a:fillRect/>
          </a:stretch>
        </p:blipFill>
        <p:spPr>
          <a:xfrm>
            <a:off x="2310634" y="7084311"/>
            <a:ext cx="5590517" cy="1481456"/>
          </a:xfrm>
          <a:prstGeom prst="rect">
            <a:avLst/>
          </a:prstGeom>
        </p:spPr>
      </p:pic>
      <p:sp>
        <p:nvSpPr>
          <p:cNvPr id="172" name="object 9">
            <a:extLst>
              <a:ext uri="{FF2B5EF4-FFF2-40B4-BE49-F238E27FC236}">
                <a16:creationId xmlns:a16="http://schemas.microsoft.com/office/drawing/2014/main" xmlns="" id="{14A4618F-B327-DBE0-D0F0-F83D9011C770}"/>
              </a:ext>
            </a:extLst>
          </p:cNvPr>
          <p:cNvSpPr txBox="1"/>
          <p:nvPr userDrawn="1"/>
        </p:nvSpPr>
        <p:spPr>
          <a:xfrm>
            <a:off x="5885312" y="9361935"/>
            <a:ext cx="1224647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5" dirty="0">
                <a:solidFill>
                  <a:srgbClr val="151616"/>
                </a:solidFill>
                <a:latin typeface="Roboto"/>
                <a:cs typeface="Roboto"/>
              </a:rPr>
              <a:t>С.П.</a:t>
            </a:r>
            <a:r>
              <a:rPr sz="1500" spc="-75" dirty="0">
                <a:solidFill>
                  <a:srgbClr val="151616"/>
                </a:solidFill>
                <a:latin typeface="Roboto"/>
                <a:cs typeface="Roboto"/>
              </a:rPr>
              <a:t> </a:t>
            </a:r>
            <a:r>
              <a:rPr sz="1500" spc="10" dirty="0">
                <a:solidFill>
                  <a:srgbClr val="151616"/>
                </a:solidFill>
                <a:latin typeface="Roboto"/>
                <a:cs typeface="Roboto"/>
              </a:rPr>
              <a:t>Блинов</a:t>
            </a:r>
            <a:endParaRPr sz="1500" dirty="0">
              <a:latin typeface="Roboto"/>
              <a:cs typeface="Roboto"/>
            </a:endParaRPr>
          </a:p>
        </p:txBody>
      </p:sp>
      <p:pic>
        <p:nvPicPr>
          <p:cNvPr id="173" name="Рисунок 172">
            <a:extLst>
              <a:ext uri="{FF2B5EF4-FFF2-40B4-BE49-F238E27FC236}">
                <a16:creationId xmlns:a16="http://schemas.microsoft.com/office/drawing/2014/main" xmlns="" id="{A888CAEC-7677-68C2-45FB-5EA50F762910}"/>
              </a:ext>
            </a:extLst>
          </p:cNvPr>
          <p:cNvPicPr>
            <a:picLocks noChangeAspect="1"/>
          </p:cNvPicPr>
          <p:nvPr userDrawn="1"/>
        </p:nvPicPr>
        <p:blipFill>
          <a:blip r:embed="rId115" cstate="print"/>
          <a:stretch>
            <a:fillRect/>
          </a:stretch>
        </p:blipFill>
        <p:spPr>
          <a:xfrm>
            <a:off x="2119543" y="9092867"/>
            <a:ext cx="2225233" cy="859611"/>
          </a:xfrm>
          <a:prstGeom prst="rect">
            <a:avLst/>
          </a:prstGeom>
        </p:spPr>
      </p:pic>
      <p:pic>
        <p:nvPicPr>
          <p:cNvPr id="176" name="Рисунок 175">
            <a:extLst>
              <a:ext uri="{FF2B5EF4-FFF2-40B4-BE49-F238E27FC236}">
                <a16:creationId xmlns:a16="http://schemas.microsoft.com/office/drawing/2014/main" xmlns="" id="{CB211EB8-1A5E-5895-3603-3C280C202F7A}"/>
              </a:ext>
            </a:extLst>
          </p:cNvPr>
          <p:cNvPicPr>
            <a:picLocks noChangeAspect="1"/>
          </p:cNvPicPr>
          <p:nvPr userDrawn="1"/>
        </p:nvPicPr>
        <p:blipFill>
          <a:blip r:embed="rId116" cstate="print"/>
          <a:stretch>
            <a:fillRect/>
          </a:stretch>
        </p:blipFill>
        <p:spPr>
          <a:xfrm>
            <a:off x="938091" y="3128183"/>
            <a:ext cx="7053683" cy="16094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3440" userDrawn="1">
          <p15:clr>
            <a:srgbClr val="F26B43"/>
          </p15:clr>
        </p15:guide>
        <p15:guide id="2" pos="24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0DCC981-3FF3-CB0A-057C-E9D1CA7B4B3E}"/>
              </a:ext>
            </a:extLst>
          </p:cNvPr>
          <p:cNvSpPr txBox="1"/>
          <p:nvPr/>
        </p:nvSpPr>
        <p:spPr>
          <a:xfrm>
            <a:off x="615950" y="5461000"/>
            <a:ext cx="655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+mj-lt"/>
              </a:rPr>
              <a:t>Шваб Савелий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+mj-lt"/>
              </a:rPr>
              <a:t>МБДОУ №3 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+mj-lt"/>
              </a:rPr>
              <a:t>группа«Колокольчик</a:t>
            </a:r>
            <a:endParaRPr lang="ru-RU" sz="28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6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 письмо.cdr</dc:title>
  <dc:creator>user</dc:creator>
  <cp:lastModifiedBy>Ольга Арзамасова</cp:lastModifiedBy>
  <cp:revision>15</cp:revision>
  <dcterms:created xsi:type="dcterms:W3CDTF">2022-12-13T02:34:48Z</dcterms:created>
  <dcterms:modified xsi:type="dcterms:W3CDTF">2023-01-10T13:27:53Z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2022-12-12T00:00:00Z</vt:filetime>
  </property>
  <property fmtid="{D5CDD505-2E9C-101B-9397-08002B2CF9AE}" pid="3" name="Creator">
    <vt:lpwstr>CorelDRAW 2021</vt:lpwstr>
  </property>
  <property fmtid="{D5CDD505-2E9C-101B-9397-08002B2CF9AE}" pid="4" name="LastSaved">
    <vt:filetime>2022-12-13T00:00:00Z</vt:filetime>
  </property>
</Properties>
</file>